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12192000" cy="6858000" type="screen16x9"/>
  <p:notesSz cx="5143500" cy="9144000"/>
  <p:embeddedFontLst>
    <p:embeddedFont>
      <p:font typeface="OPPOSans-B" panose="00020600040101010101" charset="-122"/>
      <p:regular r:id="rId38"/>
    </p:embeddedFont>
    <p:embeddedFont>
      <p:font typeface="SourceHanSansSC-Medium" panose="020B0600000000000000" charset="-122"/>
      <p:regular r:id="rId39"/>
    </p:embeddedFont>
    <p:embeddedFont>
      <p:font typeface="SourceHanSansSC-Regular" panose="020B0500000000000000" charset="-122"/>
      <p:regular r:id="rId40"/>
    </p:embeddedFont>
    <p:embeddedFont>
      <p:font typeface="YouSheBiaoTiHei" panose="00000500000000000000" charset="-122"/>
      <p:regular r:id="rId41"/>
    </p:embeddedFont>
    <p:embeddedFont>
      <p:font typeface="OPPOSans-H" panose="00020600040101010101" charset="-122"/>
      <p:regular r:id="rId42"/>
    </p:embeddedFont>
    <p:embeddedFont>
      <p:font typeface="OPPOSans-R" panose="00020600040101010101" charset="-122"/>
      <p:regular r:id="rId43"/>
    </p:embeddedFont>
    <p:embeddedFont>
      <p:font typeface="等线" panose="02010600030101010101" charset="-122"/>
      <p:regular r:id="rId44"/>
      <p:bold r:id="rId4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5" Type="http://schemas.openxmlformats.org/officeDocument/2006/relationships/font" Target="fonts/font8.fntdata"/><Relationship Id="rId44" Type="http://schemas.openxmlformats.org/officeDocument/2006/relationships/font" Target="fonts/font7.fntdata"/><Relationship Id="rId43" Type="http://schemas.openxmlformats.org/officeDocument/2006/relationships/font" Target="fonts/font6.fntdata"/><Relationship Id="rId42" Type="http://schemas.openxmlformats.org/officeDocument/2006/relationships/font" Target="fonts/font5.fntdata"/><Relationship Id="rId41" Type="http://schemas.openxmlformats.org/officeDocument/2006/relationships/font" Target="fonts/font4.fntdata"/><Relationship Id="rId40" Type="http://schemas.openxmlformats.org/officeDocument/2006/relationships/font" Target="fonts/font3.fntdata"/><Relationship Id="rId4" Type="http://schemas.openxmlformats.org/officeDocument/2006/relationships/slide" Target="slides/slide2.xml"/><Relationship Id="rId39" Type="http://schemas.openxmlformats.org/officeDocument/2006/relationships/font" Target="fonts/font2.fntdata"/><Relationship Id="rId38" Type="http://schemas.openxmlformats.org/officeDocument/2006/relationships/font" Target="fonts/font1.fntdata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image" Target="../media/image1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6.png"/><Relationship Id="rId27" Type="http://schemas.openxmlformats.org/officeDocument/2006/relationships/slideLayout" Target="../slideLayouts/slideLayout1.xml"/><Relationship Id="rId26" Type="http://schemas.openxmlformats.org/officeDocument/2006/relationships/tags" Target="../tags/tag20.xml"/><Relationship Id="rId25" Type="http://schemas.openxmlformats.org/officeDocument/2006/relationships/image" Target="../media/image16.png"/><Relationship Id="rId24" Type="http://schemas.openxmlformats.org/officeDocument/2006/relationships/tags" Target="../tags/tag19.xml"/><Relationship Id="rId23" Type="http://schemas.openxmlformats.org/officeDocument/2006/relationships/tags" Target="../tags/tag18.xml"/><Relationship Id="rId22" Type="http://schemas.openxmlformats.org/officeDocument/2006/relationships/tags" Target="../tags/tag17.xml"/><Relationship Id="rId21" Type="http://schemas.openxmlformats.org/officeDocument/2006/relationships/tags" Target="../tags/tag16.xml"/><Relationship Id="rId20" Type="http://schemas.openxmlformats.org/officeDocument/2006/relationships/tags" Target="../tags/tag15.xml"/><Relationship Id="rId2" Type="http://schemas.openxmlformats.org/officeDocument/2006/relationships/image" Target="../media/image5.png"/><Relationship Id="rId19" Type="http://schemas.openxmlformats.org/officeDocument/2006/relationships/tags" Target="../tags/tag14.xml"/><Relationship Id="rId18" Type="http://schemas.openxmlformats.org/officeDocument/2006/relationships/tags" Target="../tags/tag13.xml"/><Relationship Id="rId17" Type="http://schemas.openxmlformats.org/officeDocument/2006/relationships/image" Target="../media/image15.png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3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4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6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8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9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0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1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2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3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4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5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6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8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9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0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1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2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3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4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5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6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1" name="image 1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2" name="Object 102"/>
          <p:cNvSpPr txBox="1"/>
          <p:nvPr/>
        </p:nvSpPr>
        <p:spPr>
          <a:xfrm>
            <a:off x="468143" y="2763613"/>
            <a:ext cx="5224145" cy="1753235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sz="6360" b="0" i="0" dirty="0" smtClean="0">
                <a:solidFill>
                  <a:srgbClr val="0C6FD3"/>
                </a:solidFill>
                <a:latin typeface="OPPOSans-B" panose="00020600040101010101" charset="-122"/>
                <a:ea typeface="OPPOSans-B" panose="00020600040101010101" charset="-122"/>
              </a:rPr>
              <a:t>畜康云</a:t>
            </a:r>
            <a:r>
              <a:rPr lang="en-US" altLang="zh-CN" sz="4000"/>
              <a:t>PC-side</a:t>
            </a:r>
            <a:endParaRPr lang="en-US" altLang="zh-CN" sz="6360"/>
          </a:p>
          <a:p>
            <a:pPr algn="l">
              <a:lnSpc>
                <a:spcPct val="110000"/>
              </a:lnSpc>
            </a:pPr>
            <a:r>
              <a:rPr lang="en-US" altLang="zh-CN" sz="4000"/>
              <a:t>Cattle in/out operations</a:t>
            </a:r>
            <a:endParaRPr lang="en-US" altLang="zh-CN" sz="4000"/>
          </a:p>
        </p:txBody>
      </p:sp>
      <p:grpSp>
        <p:nvGrpSpPr>
          <p:cNvPr id="103" name="组合 103"/>
          <p:cNvGrpSpPr/>
          <p:nvPr/>
        </p:nvGrpSpPr>
        <p:grpSpPr>
          <a:xfrm>
            <a:off x="401610" y="322177"/>
            <a:ext cx="5609151" cy="1447491"/>
            <a:chOff x="401610" y="322177"/>
            <a:chExt cx="5609151" cy="1447491"/>
          </a:xfrm>
        </p:grpSpPr>
        <p:pic>
          <p:nvPicPr>
            <p:cNvPr id="9104" name="image 104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401610" y="322177"/>
              <a:ext cx="1320800" cy="1447800"/>
            </a:xfrm>
            <a:prstGeom prst="rect">
              <a:avLst/>
            </a:prstGeom>
          </p:spPr>
        </p:pic>
        <p:sp>
          <p:nvSpPr>
            <p:cNvPr id="105" name="Object 105"/>
            <p:cNvSpPr txBox="1"/>
            <p:nvPr/>
          </p:nvSpPr>
          <p:spPr>
            <a:xfrm>
              <a:off x="1687040" y="657805"/>
              <a:ext cx="4267200" cy="393700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sz="2550" b="1" i="0" dirty="0" smtClean="0">
                  <a:blipFill>
                    <a:blip r:embed="rId3"/>
                    <a:stretch>
                      <a:fillRect/>
                    </a:stretch>
                  </a:blipFill>
                  <a:latin typeface="SourceHanSansSC-Medium" panose="020B0600000000000000" charset="-122"/>
                  <a:ea typeface="SourceHanSansSC-Medium" panose="020B0600000000000000" charset="-122"/>
                </a:rPr>
                <a:t>无锡富华物联科技有限公司</a:t>
              </a:r>
              <a:endParaRPr lang="zh-CN" altLang="en-US" sz="2550"/>
            </a:p>
          </p:txBody>
        </p:sp>
        <p:sp>
          <p:nvSpPr>
            <p:cNvPr id="106" name="Object 106"/>
            <p:cNvSpPr txBox="1"/>
            <p:nvPr/>
          </p:nvSpPr>
          <p:spPr>
            <a:xfrm>
              <a:off x="1826171" y="1151698"/>
              <a:ext cx="4203700" cy="317500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sz="1990" b="1" i="0" dirty="0" smtClean="0">
                  <a:blipFill>
                    <a:blip r:embed="rId4"/>
                    <a:stretch>
                      <a:fillRect/>
                    </a:stretch>
                  </a:blipFill>
                  <a:latin typeface="SourceHanSansSC-Medium" panose="020B0600000000000000" charset="-122"/>
                  <a:ea typeface="SourceHanSansSC-Medium" panose="020B0600000000000000" charset="-122"/>
                </a:rPr>
                <a:t>Wuxi Fofia IoT Technology Co.,Ltd</a:t>
              </a:r>
              <a:endParaRPr lang="zh-CN" altLang="en-US" sz="1990"/>
            </a:p>
          </p:txBody>
        </p:sp>
      </p:grpSp>
      <p:grpSp>
        <p:nvGrpSpPr>
          <p:cNvPr id="107" name="组合 107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108" name="image 108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109" name="image 109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1010" name="Object 1010"/>
          <p:cNvSpPr txBox="1"/>
          <p:nvPr/>
        </p:nvSpPr>
        <p:spPr>
          <a:xfrm>
            <a:off x="578485" y="5165090"/>
            <a:ext cx="7470140" cy="143256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sz="2590" b="1" i="0" dirty="0" smtClean="0">
                <a:solidFill>
                  <a:srgbClr val="0C6FD3"/>
                </a:solidFill>
                <a:latin typeface="SourceHanSansSC-Regular" panose="020B0500000000000000" charset="-122"/>
                <a:ea typeface="SourceHanSansSC-Regular" panose="020B0500000000000000" charset="-122"/>
              </a:rPr>
              <a:t>（</a:t>
            </a:r>
            <a:r>
              <a:rPr lang="en-US" altLang="zh-CN" sz="2590" b="1" i="0" dirty="0" smtClean="0">
                <a:solidFill>
                  <a:srgbClr val="0C6FD3"/>
                </a:solidFill>
                <a:latin typeface="SourceHanSansSC-Regular" panose="020B0500000000000000" charset="-122"/>
                <a:ea typeface="SourceHanSansSC-Regular" panose="020B0500000000000000" charset="-122"/>
              </a:rPr>
              <a:t>create pens/barns, create farming batches, enter animal records, animal entry, animal exit, and add roles and permissions</a:t>
            </a:r>
            <a:r>
              <a:rPr lang="zh-CN" sz="2590" b="1" i="0" dirty="0" smtClean="0">
                <a:solidFill>
                  <a:srgbClr val="0C6FD3"/>
                </a:solidFill>
                <a:latin typeface="SourceHanSansSC-Regular" panose="020B0500000000000000" charset="-122"/>
                <a:ea typeface="SourceHanSansSC-Regular" panose="020B0500000000000000" charset="-122"/>
              </a:rPr>
              <a:t>）</a:t>
            </a:r>
            <a:endParaRPr lang="zh-CN" altLang="en-US" sz="2590"/>
          </a:p>
        </p:txBody>
      </p:sp>
      <p:grpSp>
        <p:nvGrpSpPr>
          <p:cNvPr id="1011" name="组合 1011"/>
          <p:cNvGrpSpPr/>
          <p:nvPr/>
        </p:nvGrpSpPr>
        <p:grpSpPr>
          <a:xfrm>
            <a:off x="6704549" y="1923246"/>
            <a:ext cx="4889891" cy="4059955"/>
            <a:chOff x="6704549" y="1923246"/>
            <a:chExt cx="4889891" cy="4059955"/>
          </a:xfrm>
        </p:grpSpPr>
        <p:pic>
          <p:nvPicPr>
            <p:cNvPr id="91012" name="image 1012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6704549" y="1923246"/>
              <a:ext cx="4889891" cy="4059955"/>
            </a:xfrm>
            <a:prstGeom prst="rect">
              <a:avLst/>
            </a:prstGeom>
          </p:spPr>
        </p:pic>
        <p:pic>
          <p:nvPicPr>
            <p:cNvPr id="91013" name="image 1013"/>
            <p:cNvPicPr>
              <a:picLocks noChangeAspect="1"/>
            </p:cNvPicPr>
            <p:nvPr/>
          </p:nvPicPr>
          <p:blipFill>
            <a:blip r:embed="rId8"/>
            <a:srcRect l="4254" r="9260"/>
            <a:stretch>
              <a:fillRect/>
            </a:stretch>
          </p:blipFill>
          <p:spPr>
            <a:xfrm>
              <a:off x="6841653" y="2164379"/>
              <a:ext cx="4563964" cy="2832396"/>
            </a:xfrm>
            <a:prstGeom prst="rect">
              <a:avLst/>
            </a:prstGeom>
          </p:spPr>
        </p:pic>
      </p:grpSp>
      <p:pic>
        <p:nvPicPr>
          <p:cNvPr id="91014" name="image 1014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397601" y="4382132"/>
            <a:ext cx="3794398" cy="2632364"/>
          </a:xfrm>
          <a:prstGeom prst="rect">
            <a:avLst/>
          </a:prstGeom>
        </p:spPr>
      </p:pic>
      <p:pic>
        <p:nvPicPr>
          <p:cNvPr id="91015" name="image 101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697171" y="4742308"/>
            <a:ext cx="729957" cy="153675"/>
          </a:xfrm>
          <a:prstGeom prst="rect">
            <a:avLst/>
          </a:prstGeom>
        </p:spPr>
      </p:pic>
      <p:grpSp>
        <p:nvGrpSpPr>
          <p:cNvPr id="1016" name="组合 1016"/>
          <p:cNvGrpSpPr/>
          <p:nvPr/>
        </p:nvGrpSpPr>
        <p:grpSpPr>
          <a:xfrm>
            <a:off x="4697171" y="1885007"/>
            <a:ext cx="950865" cy="813876"/>
            <a:chOff x="4697171" y="1885007"/>
            <a:chExt cx="950865" cy="813876"/>
          </a:xfrm>
        </p:grpSpPr>
        <p:pic>
          <p:nvPicPr>
            <p:cNvPr id="91017" name="image 1017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4697171" y="1885007"/>
              <a:ext cx="950865" cy="813876"/>
            </a:xfrm>
            <a:prstGeom prst="rect">
              <a:avLst/>
            </a:prstGeom>
          </p:spPr>
        </p:pic>
        <p:pic>
          <p:nvPicPr>
            <p:cNvPr id="91018" name="image 1018"/>
            <p:cNvPicPr>
              <a:picLocks noChangeAspect="1"/>
            </p:cNvPicPr>
            <p:nvPr/>
          </p:nvPicPr>
          <p:blipFill>
            <a:blip r:embed="rId12">
              <a:alphaModFix amt="18823"/>
            </a:blip>
            <a:srcRect/>
            <a:stretch>
              <a:fillRect/>
            </a:stretch>
          </p:blipFill>
          <p:spPr>
            <a:xfrm>
              <a:off x="4769694" y="1978617"/>
              <a:ext cx="805818" cy="4915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01" name="image 2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2349500"/>
          </a:xfrm>
          <a:prstGeom prst="rect">
            <a:avLst/>
          </a:prstGeom>
        </p:spPr>
      </p:pic>
      <p:grpSp>
        <p:nvGrpSpPr>
          <p:cNvPr id="202" name="组合 202"/>
          <p:cNvGrpSpPr/>
          <p:nvPr/>
        </p:nvGrpSpPr>
        <p:grpSpPr>
          <a:xfrm>
            <a:off x="714544" y="1377708"/>
            <a:ext cx="3202204" cy="736600"/>
            <a:chOff x="714544" y="1377708"/>
            <a:chExt cx="3202204" cy="736600"/>
          </a:xfrm>
        </p:grpSpPr>
        <p:sp>
          <p:nvSpPr>
            <p:cNvPr id="203" name="Object 203"/>
            <p:cNvSpPr txBox="1"/>
            <p:nvPr/>
          </p:nvSpPr>
          <p:spPr>
            <a:xfrm>
              <a:off x="714544" y="1377708"/>
              <a:ext cx="1231900" cy="736600"/>
            </a:xfrm>
            <a:prstGeom prst="rect">
              <a:avLst/>
            </a:prstGeom>
          </p:spPr>
          <p:txBody>
            <a:bodyPr vert="horz" wrap="none" lIns="0" tIns="0" rIns="0" bIns="0" rtlCol="0" anchor="t" anchorCtr="0">
              <a:spAutoFit/>
            </a:bodyPr>
            <a:lstStyle/>
            <a:p>
              <a:pPr algn="l">
                <a:lnSpc>
                  <a:spcPct val="110000"/>
                </a:lnSpc>
              </a:pPr>
              <a:r>
                <a:rPr lang="zh-CN" sz="4800" b="0" i="0" dirty="0" smtClean="0">
                  <a:solidFill>
                    <a:srgbClr val="FFFFFF"/>
                  </a:solidFill>
                  <a:latin typeface="OPPOSans-B" panose="00020600040101010101" charset="-122"/>
                  <a:ea typeface="OPPOSans-B" panose="00020600040101010101" charset="-122"/>
                </a:rPr>
                <a:t>目录</a:t>
              </a:r>
              <a:endParaRPr lang="zh-CN" altLang="en-US" sz="4800"/>
            </a:p>
          </p:txBody>
        </p:sp>
        <p:sp>
          <p:nvSpPr>
            <p:cNvPr id="204" name="Object 204"/>
            <p:cNvSpPr txBox="1"/>
            <p:nvPr/>
          </p:nvSpPr>
          <p:spPr>
            <a:xfrm>
              <a:off x="2075248" y="1658618"/>
              <a:ext cx="1841500" cy="368300"/>
            </a:xfrm>
            <a:prstGeom prst="rect">
              <a:avLst/>
            </a:prstGeom>
          </p:spPr>
          <p:txBody>
            <a:bodyPr vert="horz" wrap="none" lIns="0" tIns="0" rIns="0" bIns="0" rtlCol="0" anchor="t" anchorCtr="0">
              <a:spAutoFit/>
            </a:bodyPr>
            <a:lstStyle/>
            <a:p>
              <a:pPr algn="l">
                <a:lnSpc>
                  <a:spcPct val="110000"/>
                </a:lnSpc>
              </a:pPr>
              <a:r>
                <a:rPr lang="zh-CN" sz="2400" b="0" i="0" dirty="0" smtClean="0">
                  <a:solidFill>
                    <a:srgbClr val="FFFFFF"/>
                  </a:solidFill>
                  <a:latin typeface="OPPOSans-B" panose="00020600040101010101" charset="-122"/>
                  <a:ea typeface="OPPOSans-B" panose="00020600040101010101" charset="-122"/>
                </a:rPr>
                <a:t>DIRECTORY</a:t>
              </a:r>
              <a:endParaRPr lang="zh-CN" altLang="en-US" sz="2400"/>
            </a:p>
          </p:txBody>
        </p:sp>
      </p:grpSp>
      <p:grpSp>
        <p:nvGrpSpPr>
          <p:cNvPr id="205" name="组合 205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206" name="image 206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207" name="image 207"/>
            <p:cNvPicPr>
              <a:picLocks noChangeAspect="1"/>
            </p:cNvPicPr>
            <p:nvPr/>
          </p:nvPicPr>
          <p:blipFill>
            <a:blip r:embed="rId3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208" name="Object 208"/>
          <p:cNvSpPr txBox="1"/>
          <p:nvPr>
            <p:custDataLst>
              <p:tags r:id="rId4"/>
            </p:custDataLst>
          </p:nvPr>
        </p:nvSpPr>
        <p:spPr>
          <a:xfrm>
            <a:off x="8855618" y="2465588"/>
            <a:ext cx="800100" cy="4318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sz="2770" b="0" i="0" dirty="0" smtClean="0">
                <a:solidFill>
                  <a:srgbClr val="0C6FD3"/>
                </a:solidFill>
                <a:latin typeface="OPPOSans-B" panose="00020600040101010101" charset="-122"/>
                <a:ea typeface="OPPOSans-B" panose="00020600040101010101" charset="-122"/>
              </a:rPr>
              <a:t>03</a:t>
            </a:r>
            <a:endParaRPr lang="zh-CN" altLang="en-US" sz="2770"/>
          </a:p>
        </p:txBody>
      </p:sp>
      <p:pic>
        <p:nvPicPr>
          <p:cNvPr id="9209" name="image 20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7807984" y="2652165"/>
            <a:ext cx="2722955" cy="1816214"/>
          </a:xfrm>
          <a:prstGeom prst="rect">
            <a:avLst/>
          </a:prstGeom>
        </p:spPr>
      </p:pic>
      <p:sp>
        <p:nvSpPr>
          <p:cNvPr id="2010" name="Object 2010"/>
          <p:cNvSpPr txBox="1"/>
          <p:nvPr>
            <p:custDataLst>
              <p:tags r:id="rId7"/>
            </p:custDataLst>
          </p:nvPr>
        </p:nvSpPr>
        <p:spPr>
          <a:xfrm>
            <a:off x="7693025" y="3268980"/>
            <a:ext cx="3124200" cy="1384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10000"/>
              </a:lnSpc>
              <a:buClrTx/>
              <a:buSzTx/>
              <a:buFontTx/>
            </a:pPr>
            <a:r>
              <a:rPr lang="en-US" altLang="zh-CN" sz="1900" dirty="0" smtClean="0">
                <a:solidFill>
                  <a:srgbClr val="0C6FD3"/>
                </a:solidFill>
                <a:latin typeface="OPPOSans-B" panose="00020600040101010101" charset="-122"/>
                <a:ea typeface="OPPOSans-B" panose="00020600040101010101" charset="-122"/>
              </a:rPr>
              <a:t>Create farming batches </a:t>
            </a:r>
            <a:endParaRPr lang="en-US" altLang="zh-CN" sz="1900" dirty="0" smtClean="0">
              <a:solidFill>
                <a:srgbClr val="0C6FD3"/>
              </a:solidFill>
              <a:latin typeface="OPPOSans-B" panose="00020600040101010101" charset="-122"/>
              <a:ea typeface="OPPOSans-B" panose="00020600040101010101" charset="-122"/>
            </a:endParaRPr>
          </a:p>
          <a:p>
            <a:pPr algn="ctr">
              <a:lnSpc>
                <a:spcPct val="110000"/>
              </a:lnSpc>
              <a:buClrTx/>
              <a:buSzTx/>
              <a:buFontTx/>
            </a:pPr>
            <a:r>
              <a:rPr lang="en-US" altLang="zh-CN" sz="1900" dirty="0" smtClean="0">
                <a:solidFill>
                  <a:srgbClr val="0C6FD3"/>
                </a:solidFill>
                <a:latin typeface="OPPOSans-B" panose="00020600040101010101" charset="-122"/>
                <a:ea typeface="OPPOSans-B" panose="00020600040101010101" charset="-122"/>
              </a:rPr>
              <a:t>&amp;</a:t>
            </a:r>
            <a:endParaRPr lang="en-US" altLang="zh-CN" sz="1900" dirty="0" smtClean="0">
              <a:solidFill>
                <a:srgbClr val="0C6FD3"/>
              </a:solidFill>
              <a:latin typeface="OPPOSans-B" panose="00020600040101010101" charset="-122"/>
              <a:ea typeface="OPPOSans-B" panose="00020600040101010101" charset="-122"/>
            </a:endParaRPr>
          </a:p>
          <a:p>
            <a:pPr algn="ctr">
              <a:lnSpc>
                <a:spcPct val="110000"/>
              </a:lnSpc>
              <a:buClrTx/>
              <a:buSzTx/>
              <a:buFontTx/>
            </a:pPr>
            <a:r>
              <a:rPr lang="en-US" altLang="zh-CN" sz="1900" dirty="0" smtClean="0">
                <a:solidFill>
                  <a:srgbClr val="0C6FD3"/>
                </a:solidFill>
                <a:latin typeface="OPPOSans-B" panose="00020600040101010101" charset="-122"/>
                <a:ea typeface="OPPOSans-B" panose="00020600040101010101" charset="-122"/>
              </a:rPr>
              <a:t>enter ear tag numbers</a:t>
            </a:r>
            <a:endParaRPr lang="en-US" altLang="zh-CN" sz="1900" dirty="0" smtClean="0">
              <a:solidFill>
                <a:srgbClr val="0C6FD3"/>
              </a:solidFill>
              <a:latin typeface="OPPOSans-B" panose="00020600040101010101" charset="-122"/>
              <a:ea typeface="OPPOSans-B" panose="00020600040101010101" charset="-122"/>
            </a:endParaRPr>
          </a:p>
        </p:txBody>
      </p:sp>
      <p:sp>
        <p:nvSpPr>
          <p:cNvPr id="2011" name="Object 2011"/>
          <p:cNvSpPr txBox="1"/>
          <p:nvPr>
            <p:custDataLst>
              <p:tags r:id="rId8"/>
            </p:custDataLst>
          </p:nvPr>
        </p:nvSpPr>
        <p:spPr>
          <a:xfrm>
            <a:off x="5553888" y="2465588"/>
            <a:ext cx="762000" cy="4445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sz="2770" b="0" i="0" dirty="0" smtClean="0">
                <a:solidFill>
                  <a:srgbClr val="0C6FD3"/>
                </a:solidFill>
                <a:latin typeface="OPPOSans-B" panose="00020600040101010101" charset="-122"/>
                <a:ea typeface="OPPOSans-B" panose="00020600040101010101" charset="-122"/>
              </a:rPr>
              <a:t>02</a:t>
            </a:r>
            <a:endParaRPr lang="zh-CN" altLang="en-US" sz="2770"/>
          </a:p>
        </p:txBody>
      </p:sp>
      <p:pic>
        <p:nvPicPr>
          <p:cNvPr id="92012" name="image 20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4506254" y="2652165"/>
            <a:ext cx="2722955" cy="1816214"/>
          </a:xfrm>
          <a:prstGeom prst="rect">
            <a:avLst/>
          </a:prstGeom>
        </p:spPr>
      </p:pic>
      <p:sp>
        <p:nvSpPr>
          <p:cNvPr id="2013" name="Object 2013"/>
          <p:cNvSpPr txBox="1"/>
          <p:nvPr>
            <p:custDataLst>
              <p:tags r:id="rId10"/>
            </p:custDataLst>
          </p:nvPr>
        </p:nvSpPr>
        <p:spPr>
          <a:xfrm>
            <a:off x="4505389" y="3342776"/>
            <a:ext cx="2730500" cy="3206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10000"/>
              </a:lnSpc>
              <a:buClrTx/>
              <a:buSzTx/>
              <a:buFontTx/>
            </a:pPr>
            <a:r>
              <a:rPr lang="en-US" altLang="zh-CN" sz="1900" dirty="0" smtClean="0">
                <a:solidFill>
                  <a:srgbClr val="0C6FD3"/>
                </a:solidFill>
                <a:latin typeface="OPPOSans-B" panose="00020600040101010101" charset="-122"/>
                <a:ea typeface="OPPOSans-B" panose="00020600040101010101" charset="-122"/>
              </a:rPr>
              <a:t>Create pens/barns</a:t>
            </a:r>
            <a:endParaRPr lang="en-US" altLang="zh-CN" sz="1900" dirty="0" smtClean="0">
              <a:solidFill>
                <a:srgbClr val="0C6FD3"/>
              </a:solidFill>
              <a:latin typeface="OPPOSans-B" panose="00020600040101010101" charset="-122"/>
              <a:ea typeface="OPPOSans-B" panose="00020600040101010101" charset="-122"/>
            </a:endParaRPr>
          </a:p>
        </p:txBody>
      </p:sp>
      <p:sp>
        <p:nvSpPr>
          <p:cNvPr id="2014" name="Object 2014"/>
          <p:cNvSpPr txBox="1"/>
          <p:nvPr>
            <p:custDataLst>
              <p:tags r:id="rId11"/>
            </p:custDataLst>
          </p:nvPr>
        </p:nvSpPr>
        <p:spPr>
          <a:xfrm>
            <a:off x="2423270" y="2465588"/>
            <a:ext cx="660400" cy="4318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sz="2770" b="0" i="0" dirty="0" smtClean="0">
                <a:solidFill>
                  <a:srgbClr val="0C6FD3"/>
                </a:solidFill>
                <a:latin typeface="OPPOSans-B" panose="00020600040101010101" charset="-122"/>
                <a:ea typeface="OPPOSans-B" panose="00020600040101010101" charset="-122"/>
              </a:rPr>
              <a:t>01</a:t>
            </a:r>
            <a:endParaRPr lang="zh-CN" altLang="en-US" sz="2770"/>
          </a:p>
        </p:txBody>
      </p:sp>
      <p:pic>
        <p:nvPicPr>
          <p:cNvPr id="92015" name="image 201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1375635" y="2652165"/>
            <a:ext cx="2722955" cy="1816214"/>
          </a:xfrm>
          <a:prstGeom prst="rect">
            <a:avLst/>
          </a:prstGeom>
        </p:spPr>
      </p:pic>
      <p:sp>
        <p:nvSpPr>
          <p:cNvPr id="2016" name="Object 2016"/>
          <p:cNvSpPr txBox="1"/>
          <p:nvPr>
            <p:custDataLst>
              <p:tags r:id="rId13"/>
            </p:custDataLst>
          </p:nvPr>
        </p:nvSpPr>
        <p:spPr>
          <a:xfrm>
            <a:off x="1490079" y="3269137"/>
            <a:ext cx="2501900" cy="3206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900" dirty="0" smtClean="0">
                <a:solidFill>
                  <a:srgbClr val="0C6FD3"/>
                </a:solidFill>
                <a:latin typeface="OPPOSans-B" panose="00020600040101010101" charset="-122"/>
                <a:ea typeface="OPPOSans-B" panose="00020600040101010101" charset="-122"/>
                <a:sym typeface="+mn-ea"/>
              </a:rPr>
              <a:t>Logo in PC</a:t>
            </a:r>
            <a:endParaRPr lang="en-US" altLang="zh-CN" sz="1900"/>
          </a:p>
        </p:txBody>
      </p:sp>
      <p:grpSp>
        <p:nvGrpSpPr>
          <p:cNvPr id="2017" name="组合 2017"/>
          <p:cNvGrpSpPr/>
          <p:nvPr>
            <p:custDataLst>
              <p:tags r:id="rId14"/>
            </p:custDataLst>
          </p:nvPr>
        </p:nvGrpSpPr>
        <p:grpSpPr>
          <a:xfrm>
            <a:off x="1375635" y="4587198"/>
            <a:ext cx="2640010" cy="2016612"/>
            <a:chOff x="1375635" y="4587198"/>
            <a:chExt cx="2640010" cy="2016612"/>
          </a:xfrm>
        </p:grpSpPr>
        <p:sp>
          <p:nvSpPr>
            <p:cNvPr id="2018" name="Object 2018"/>
            <p:cNvSpPr txBox="1"/>
            <p:nvPr>
              <p:custDataLst>
                <p:tags r:id="rId15"/>
              </p:custDataLst>
            </p:nvPr>
          </p:nvSpPr>
          <p:spPr>
            <a:xfrm>
              <a:off x="2433645" y="4587198"/>
              <a:ext cx="812800" cy="431800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sz="2770" b="0" i="0" dirty="0" smtClean="0">
                  <a:solidFill>
                    <a:srgbClr val="0C6FD3"/>
                  </a:solidFill>
                  <a:latin typeface="OPPOSans-B" panose="00020600040101010101" charset="-122"/>
                  <a:ea typeface="OPPOSans-B" panose="00020600040101010101" charset="-122"/>
                </a:rPr>
                <a:t>04</a:t>
              </a:r>
              <a:endParaRPr lang="zh-CN" altLang="en-US" sz="2770"/>
            </a:p>
          </p:txBody>
        </p:sp>
        <p:pic>
          <p:nvPicPr>
            <p:cNvPr id="92019" name="image 2019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rcRect/>
            <a:stretch>
              <a:fillRect/>
            </a:stretch>
          </p:blipFill>
          <p:spPr>
            <a:xfrm>
              <a:off x="1375635" y="4801418"/>
              <a:ext cx="2640010" cy="1802392"/>
            </a:xfrm>
            <a:prstGeom prst="rect">
              <a:avLst/>
            </a:prstGeom>
          </p:spPr>
        </p:pic>
        <p:sp>
          <p:nvSpPr>
            <p:cNvPr id="2020" name="Object 2020"/>
            <p:cNvSpPr txBox="1"/>
            <p:nvPr>
              <p:custDataLst>
                <p:tags r:id="rId18"/>
              </p:custDataLst>
            </p:nvPr>
          </p:nvSpPr>
          <p:spPr>
            <a:xfrm>
              <a:off x="1653764" y="5473507"/>
              <a:ext cx="2108200" cy="320675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1900" b="0" i="0" dirty="0" smtClean="0">
                  <a:solidFill>
                    <a:srgbClr val="0C6FD3"/>
                  </a:solidFill>
                  <a:latin typeface="OPPOSans-B" panose="00020600040101010101" charset="-122"/>
                  <a:ea typeface="OPPOSans-B" panose="00020600040101010101" charset="-122"/>
                </a:rPr>
                <a:t>Stock in</a:t>
              </a:r>
              <a:endParaRPr lang="zh-CN" altLang="en-US" sz="1900"/>
            </a:p>
          </p:txBody>
        </p:sp>
      </p:grpSp>
      <p:grpSp>
        <p:nvGrpSpPr>
          <p:cNvPr id="2021" name="组合 2021"/>
          <p:cNvGrpSpPr/>
          <p:nvPr>
            <p:custDataLst>
              <p:tags r:id="rId19"/>
            </p:custDataLst>
          </p:nvPr>
        </p:nvGrpSpPr>
        <p:grpSpPr>
          <a:xfrm>
            <a:off x="4589199" y="4587198"/>
            <a:ext cx="2640010" cy="2016612"/>
            <a:chOff x="4589199" y="4587198"/>
            <a:chExt cx="2640010" cy="2016612"/>
          </a:xfrm>
        </p:grpSpPr>
        <p:sp>
          <p:nvSpPr>
            <p:cNvPr id="2022" name="Object 2022"/>
            <p:cNvSpPr txBox="1"/>
            <p:nvPr>
              <p:custDataLst>
                <p:tags r:id="rId20"/>
              </p:custDataLst>
            </p:nvPr>
          </p:nvSpPr>
          <p:spPr>
            <a:xfrm>
              <a:off x="5647208" y="4587198"/>
              <a:ext cx="812800" cy="431800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sz="2770" b="0" i="0" dirty="0" smtClean="0">
                  <a:solidFill>
                    <a:srgbClr val="0C6FD3"/>
                  </a:solidFill>
                  <a:latin typeface="OPPOSans-B" panose="00020600040101010101" charset="-122"/>
                  <a:ea typeface="OPPOSans-B" panose="00020600040101010101" charset="-122"/>
                </a:rPr>
                <a:t>05</a:t>
              </a:r>
              <a:endParaRPr lang="zh-CN" altLang="en-US" sz="2770"/>
            </a:p>
          </p:txBody>
        </p:sp>
        <p:pic>
          <p:nvPicPr>
            <p:cNvPr id="92023" name="image 2023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17"/>
            <a:srcRect/>
            <a:stretch>
              <a:fillRect/>
            </a:stretch>
          </p:blipFill>
          <p:spPr>
            <a:xfrm>
              <a:off x="4589199" y="4801418"/>
              <a:ext cx="2640010" cy="1802392"/>
            </a:xfrm>
            <a:prstGeom prst="rect">
              <a:avLst/>
            </a:prstGeom>
          </p:spPr>
        </p:pic>
        <p:sp>
          <p:nvSpPr>
            <p:cNvPr id="2024" name="Object 2024"/>
            <p:cNvSpPr txBox="1"/>
            <p:nvPr>
              <p:custDataLst>
                <p:tags r:id="rId22"/>
              </p:custDataLst>
            </p:nvPr>
          </p:nvSpPr>
          <p:spPr>
            <a:xfrm>
              <a:off x="4857168" y="5473507"/>
              <a:ext cx="2108200" cy="320675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1900" b="0" i="0" dirty="0" smtClean="0">
                  <a:solidFill>
                    <a:srgbClr val="0C6FD3"/>
                  </a:solidFill>
                  <a:latin typeface="OPPOSans-B" panose="00020600040101010101" charset="-122"/>
                  <a:ea typeface="OPPOSans-B" panose="00020600040101010101" charset="-122"/>
                </a:rPr>
                <a:t>Stock out</a:t>
              </a:r>
              <a:endParaRPr lang="zh-CN" altLang="en-US" sz="1900"/>
            </a:p>
          </p:txBody>
        </p:sp>
      </p:grpSp>
      <p:sp>
        <p:nvSpPr>
          <p:cNvPr id="2025" name="Object 2025"/>
          <p:cNvSpPr txBox="1"/>
          <p:nvPr>
            <p:custDataLst>
              <p:tags r:id="rId23"/>
            </p:custDataLst>
          </p:nvPr>
        </p:nvSpPr>
        <p:spPr>
          <a:xfrm>
            <a:off x="8855618" y="4584405"/>
            <a:ext cx="850900" cy="406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sz="2560" b="0" i="0" dirty="0" smtClean="0">
                <a:solidFill>
                  <a:srgbClr val="0C6FD3"/>
                </a:solidFill>
                <a:latin typeface="OPPOSans-B" panose="00020600040101010101" charset="-122"/>
                <a:ea typeface="OPPOSans-B" panose="00020600040101010101" charset="-122"/>
              </a:rPr>
              <a:t>06</a:t>
            </a:r>
            <a:endParaRPr lang="zh-CN" altLang="en-US" sz="2560"/>
          </a:p>
        </p:txBody>
      </p:sp>
      <p:pic>
        <p:nvPicPr>
          <p:cNvPr id="92026" name="image 2026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rcRect/>
          <a:stretch>
            <a:fillRect/>
          </a:stretch>
        </p:blipFill>
        <p:spPr>
          <a:xfrm>
            <a:off x="7807984" y="4783194"/>
            <a:ext cx="2737088" cy="1820615"/>
          </a:xfrm>
          <a:prstGeom prst="rect">
            <a:avLst/>
          </a:prstGeom>
        </p:spPr>
      </p:pic>
      <p:sp>
        <p:nvSpPr>
          <p:cNvPr id="2027" name="Object 2027"/>
          <p:cNvSpPr txBox="1"/>
          <p:nvPr>
            <p:custDataLst>
              <p:tags r:id="rId26"/>
            </p:custDataLst>
          </p:nvPr>
        </p:nvSpPr>
        <p:spPr>
          <a:xfrm>
            <a:off x="8085807" y="5290844"/>
            <a:ext cx="2184400" cy="96329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900" dirty="0" smtClean="0">
                <a:solidFill>
                  <a:srgbClr val="0C6FD3"/>
                </a:solidFill>
                <a:latin typeface="OPPOSans-B" panose="00020600040101010101" charset="-122"/>
                <a:ea typeface="OPPOSans-B" panose="00020600040101010101" charset="-122"/>
              </a:rPr>
              <a:t>Modify and add roles, manage permissions</a:t>
            </a:r>
            <a:endParaRPr lang="en-US" altLang="zh-CN" sz="175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组合 301"/>
          <p:cNvGrpSpPr/>
          <p:nvPr/>
        </p:nvGrpSpPr>
        <p:grpSpPr>
          <a:xfrm>
            <a:off x="1507319" y="1809346"/>
            <a:ext cx="9177361" cy="4211150"/>
            <a:chOff x="1507319" y="1809346"/>
            <a:chExt cx="9177361" cy="4211150"/>
          </a:xfrm>
        </p:grpSpPr>
        <p:pic>
          <p:nvPicPr>
            <p:cNvPr id="9302" name="image 3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507319" y="1809346"/>
              <a:ext cx="9177361" cy="4211150"/>
            </a:xfrm>
            <a:prstGeom prst="rect">
              <a:avLst/>
            </a:prstGeom>
          </p:spPr>
        </p:pic>
        <p:pic>
          <p:nvPicPr>
            <p:cNvPr id="9303" name="image 303"/>
            <p:cNvPicPr>
              <a:picLocks noChangeAspect="1"/>
            </p:cNvPicPr>
            <p:nvPr/>
          </p:nvPicPr>
          <p:blipFill>
            <a:blip r:embed="rId2">
              <a:alphaModFix amt="80392"/>
            </a:blip>
            <a:srcRect/>
            <a:stretch>
              <a:fillRect/>
            </a:stretch>
          </p:blipFill>
          <p:spPr>
            <a:xfrm>
              <a:off x="1835739" y="2137767"/>
              <a:ext cx="8520520" cy="3554309"/>
            </a:xfrm>
            <a:prstGeom prst="rect">
              <a:avLst/>
            </a:prstGeom>
          </p:spPr>
        </p:pic>
      </p:grpSp>
      <p:sp>
        <p:nvSpPr>
          <p:cNvPr id="304" name="Object 304"/>
          <p:cNvSpPr txBox="1"/>
          <p:nvPr/>
        </p:nvSpPr>
        <p:spPr>
          <a:xfrm>
            <a:off x="1918612" y="694692"/>
            <a:ext cx="3977475" cy="2400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99000"/>
              </a:lnSpc>
            </a:pPr>
            <a:r>
              <a:rPr lang="zh-CN" sz="19320" b="0" i="0" spc="600" dirty="0" smtClean="0">
                <a:solidFill>
                  <a:srgbClr val="348AF8"/>
                </a:solidFill>
                <a:latin typeface="YouSheBiaoTiHei" panose="00000500000000000000" charset="-122"/>
                <a:ea typeface="YouSheBiaoTiHei" panose="00000500000000000000" charset="-122"/>
              </a:rPr>
              <a:t>01</a:t>
            </a:r>
            <a:endParaRPr lang="zh-CN" altLang="en-US" sz="19320"/>
          </a:p>
        </p:txBody>
      </p:sp>
      <p:sp>
        <p:nvSpPr>
          <p:cNvPr id="305" name="Object 305"/>
          <p:cNvSpPr txBox="1"/>
          <p:nvPr/>
        </p:nvSpPr>
        <p:spPr>
          <a:xfrm>
            <a:off x="2799243" y="3178322"/>
            <a:ext cx="6623643" cy="81534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4820" b="0" i="0" spc="100" dirty="0" smtClean="0">
                <a:solidFill>
                  <a:srgbClr val="333333"/>
                </a:solidFill>
                <a:latin typeface="OPPOSans-H" panose="00020600040101010101" charset="-122"/>
                <a:ea typeface="OPPOSans-H" panose="00020600040101010101" charset="-122"/>
              </a:rPr>
              <a:t>LOGO IN PC</a:t>
            </a:r>
            <a:endParaRPr lang="en-US" altLang="zh-CN" sz="4820" b="0" i="0" spc="100" dirty="0" smtClean="0">
              <a:solidFill>
                <a:srgbClr val="333333"/>
              </a:solidFill>
              <a:latin typeface="OPPOSans-H" panose="00020600040101010101" charset="-122"/>
              <a:ea typeface="OPPOSans-H" panose="00020600040101010101" charset="-122"/>
            </a:endParaRPr>
          </a:p>
        </p:txBody>
      </p:sp>
      <p:grpSp>
        <p:nvGrpSpPr>
          <p:cNvPr id="306" name="组合 306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307" name="image 30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308" name="image 308"/>
            <p:cNvPicPr>
              <a:picLocks noChangeAspect="1"/>
            </p:cNvPicPr>
            <p:nvPr/>
          </p:nvPicPr>
          <p:blipFill>
            <a:blip r:embed="rId4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组合 4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402" name="image 4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403" name="image 4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404" name="Object 404"/>
          <p:cNvSpPr txBox="1"/>
          <p:nvPr/>
        </p:nvSpPr>
        <p:spPr>
          <a:xfrm>
            <a:off x="1006258" y="431222"/>
            <a:ext cx="4851400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/>
              <a:t>LOGO IN PC</a:t>
            </a:r>
            <a:endParaRPr lang="en-US" altLang="zh-CN" sz="3600"/>
          </a:p>
        </p:txBody>
      </p:sp>
      <p:grpSp>
        <p:nvGrpSpPr>
          <p:cNvPr id="405" name="组合 4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406" name="image 4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407" name="image 4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408" name="组合 4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409" name="image 4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4010" name="image 4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4011" name="Object 4011"/>
          <p:cNvSpPr txBox="1"/>
          <p:nvPr/>
        </p:nvSpPr>
        <p:spPr>
          <a:xfrm>
            <a:off x="1361457" y="5767268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Log in to </a:t>
            </a:r>
            <a:r>
              <a:rPr lang="en-US" altLang="zh-CN" sz="1590" u="sng">
                <a:solidFill>
                  <a:srgbClr val="FF0000"/>
                </a:solidFill>
              </a:rPr>
              <a:t>https://iot.realid315.com/</a:t>
            </a:r>
            <a:r>
              <a:rPr lang="en-US" altLang="zh-CN" sz="1590"/>
              <a:t>, then click Personal Center</a:t>
            </a:r>
            <a:endParaRPr lang="en-US" altLang="zh-CN" sz="1590"/>
          </a:p>
        </p:txBody>
      </p:sp>
      <p:pic>
        <p:nvPicPr>
          <p:cNvPr id="94013" name="image 4013" descr="C:/Users/富华投标/Desktop/有源标相关/1.png1"/>
          <p:cNvPicPr>
            <a:picLocks noChangeAspect="1"/>
          </p:cNvPicPr>
          <p:nvPr/>
        </p:nvPicPr>
        <p:blipFill>
          <a:blip r:embed="rId7"/>
          <a:srcRect t="3305"/>
          <a:stretch>
            <a:fillRect/>
          </a:stretch>
        </p:blipFill>
        <p:spPr>
          <a:xfrm>
            <a:off x="1440943" y="1272076"/>
            <a:ext cx="9310112" cy="43138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" name="组合 5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502" name="image 5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503" name="image 5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504" name="Object 504"/>
          <p:cNvSpPr txBox="1"/>
          <p:nvPr/>
        </p:nvSpPr>
        <p:spPr>
          <a:xfrm>
            <a:off x="1006258" y="431222"/>
            <a:ext cx="4851400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LOGO IN PC</a:t>
            </a:r>
            <a:endParaRPr lang="zh-CN" altLang="en-US" sz="3600"/>
          </a:p>
        </p:txBody>
      </p:sp>
      <p:grpSp>
        <p:nvGrpSpPr>
          <p:cNvPr id="505" name="组合 5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506" name="image 5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507" name="image 5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508" name="组合 5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509" name="image 5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5010" name="image 5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5011" name="Object 5011"/>
          <p:cNvSpPr txBox="1"/>
          <p:nvPr/>
        </p:nvSpPr>
        <p:spPr>
          <a:xfrm>
            <a:off x="1361457" y="5767268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Enter account and password, then click Login</a:t>
            </a:r>
            <a:endParaRPr lang="en-US" altLang="zh-CN" sz="1590"/>
          </a:p>
        </p:txBody>
      </p:sp>
      <p:pic>
        <p:nvPicPr>
          <p:cNvPr id="95013" name="image 5013" descr="C:/Users/富华投标/Desktop/有源标相关/3.png3"/>
          <p:cNvPicPr>
            <a:picLocks noChangeAspect="1"/>
          </p:cNvPicPr>
          <p:nvPr/>
        </p:nvPicPr>
        <p:blipFill>
          <a:blip r:embed="rId7"/>
          <a:srcRect t="3305"/>
          <a:stretch>
            <a:fillRect/>
          </a:stretch>
        </p:blipFill>
        <p:spPr>
          <a:xfrm>
            <a:off x="1440943" y="1272076"/>
            <a:ext cx="9310112" cy="431384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1" name="组合 6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602" name="image 6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603" name="image 6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604" name="Object 604"/>
          <p:cNvSpPr txBox="1"/>
          <p:nvPr/>
        </p:nvSpPr>
        <p:spPr>
          <a:xfrm>
            <a:off x="1006258" y="431222"/>
            <a:ext cx="4851400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LOGO IN PC</a:t>
            </a:r>
            <a:endParaRPr lang="zh-CN" altLang="en-US" sz="3600"/>
          </a:p>
        </p:txBody>
      </p:sp>
      <p:grpSp>
        <p:nvGrpSpPr>
          <p:cNvPr id="605" name="组合 6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606" name="image 6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607" name="image 6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608" name="组合 6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609" name="image 6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6010" name="image 6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6011" name="Object 6011"/>
          <p:cNvSpPr txBox="1"/>
          <p:nvPr/>
        </p:nvSpPr>
        <p:spPr>
          <a:xfrm>
            <a:off x="1361457" y="5767268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Click the Livestock System button</a:t>
            </a:r>
            <a:endParaRPr lang="en-US" altLang="zh-CN" sz="1590"/>
          </a:p>
        </p:txBody>
      </p:sp>
      <p:pic>
        <p:nvPicPr>
          <p:cNvPr id="96013" name="image 6013" descr="C:/Users/富华投标/Desktop/有源标相关/2.png2"/>
          <p:cNvPicPr>
            <a:picLocks noChangeAspect="1"/>
          </p:cNvPicPr>
          <p:nvPr/>
        </p:nvPicPr>
        <p:blipFill>
          <a:blip r:embed="rId7"/>
          <a:srcRect t="3305"/>
          <a:stretch>
            <a:fillRect/>
          </a:stretch>
        </p:blipFill>
        <p:spPr>
          <a:xfrm>
            <a:off x="1440943" y="1272076"/>
            <a:ext cx="9310112" cy="43138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1" name="组合 7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702" name="image 7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703" name="image 7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704" name="Object 704"/>
          <p:cNvSpPr txBox="1"/>
          <p:nvPr/>
        </p:nvSpPr>
        <p:spPr>
          <a:xfrm>
            <a:off x="1006258" y="431222"/>
            <a:ext cx="4851400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LOGO IN PC</a:t>
            </a:r>
            <a:endParaRPr lang="zh-CN" altLang="en-US" sz="3600"/>
          </a:p>
        </p:txBody>
      </p:sp>
      <p:grpSp>
        <p:nvGrpSpPr>
          <p:cNvPr id="705" name="组合 7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706" name="image 7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707" name="image 7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708" name="组合 7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709" name="image 7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7010" name="image 7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7011" name="Object 7011"/>
          <p:cNvSpPr txBox="1"/>
          <p:nvPr/>
        </p:nvSpPr>
        <p:spPr>
          <a:xfrm>
            <a:off x="1361457" y="5767268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You can now access  PC</a:t>
            </a:r>
            <a:endParaRPr lang="en-US" altLang="zh-CN" sz="1590"/>
          </a:p>
        </p:txBody>
      </p:sp>
      <p:pic>
        <p:nvPicPr>
          <p:cNvPr id="97012" name="image 7012" descr="C:/Users/富华投标/Desktop/有源标相关/4.png4"/>
          <p:cNvPicPr>
            <a:picLocks noChangeAspect="1"/>
          </p:cNvPicPr>
          <p:nvPr/>
        </p:nvPicPr>
        <p:blipFill>
          <a:blip r:embed="rId7"/>
          <a:srcRect t="1544" b="1761"/>
          <a:stretch>
            <a:fillRect/>
          </a:stretch>
        </p:blipFill>
        <p:spPr>
          <a:xfrm>
            <a:off x="1440943" y="1272076"/>
            <a:ext cx="9310112" cy="43138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1" name="组合 801"/>
          <p:cNvGrpSpPr/>
          <p:nvPr/>
        </p:nvGrpSpPr>
        <p:grpSpPr>
          <a:xfrm>
            <a:off x="1507319" y="1809346"/>
            <a:ext cx="9177361" cy="4211150"/>
            <a:chOff x="1507319" y="1809346"/>
            <a:chExt cx="9177361" cy="4211150"/>
          </a:xfrm>
        </p:grpSpPr>
        <p:pic>
          <p:nvPicPr>
            <p:cNvPr id="9802" name="image 8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507319" y="1809346"/>
              <a:ext cx="9177361" cy="4211150"/>
            </a:xfrm>
            <a:prstGeom prst="rect">
              <a:avLst/>
            </a:prstGeom>
          </p:spPr>
        </p:pic>
        <p:pic>
          <p:nvPicPr>
            <p:cNvPr id="9803" name="image 803"/>
            <p:cNvPicPr>
              <a:picLocks noChangeAspect="1"/>
            </p:cNvPicPr>
            <p:nvPr/>
          </p:nvPicPr>
          <p:blipFill>
            <a:blip r:embed="rId2">
              <a:alphaModFix amt="80392"/>
            </a:blip>
            <a:srcRect/>
            <a:stretch>
              <a:fillRect/>
            </a:stretch>
          </p:blipFill>
          <p:spPr>
            <a:xfrm>
              <a:off x="1835739" y="2137767"/>
              <a:ext cx="8520520" cy="3554309"/>
            </a:xfrm>
            <a:prstGeom prst="rect">
              <a:avLst/>
            </a:prstGeom>
          </p:spPr>
        </p:pic>
      </p:grpSp>
      <p:sp>
        <p:nvSpPr>
          <p:cNvPr id="804" name="Object 804"/>
          <p:cNvSpPr txBox="1"/>
          <p:nvPr/>
        </p:nvSpPr>
        <p:spPr>
          <a:xfrm>
            <a:off x="1918612" y="694692"/>
            <a:ext cx="3977475" cy="2400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99000"/>
              </a:lnSpc>
            </a:pPr>
            <a:r>
              <a:rPr lang="zh-CN" sz="19320" b="0" i="0" spc="600" dirty="0" smtClean="0">
                <a:solidFill>
                  <a:srgbClr val="348AF8"/>
                </a:solidFill>
                <a:latin typeface="YouSheBiaoTiHei" panose="00000500000000000000" charset="-122"/>
                <a:ea typeface="YouSheBiaoTiHei" panose="00000500000000000000" charset="-122"/>
              </a:rPr>
              <a:t>02</a:t>
            </a:r>
            <a:endParaRPr lang="zh-CN" altLang="en-US" sz="19320"/>
          </a:p>
        </p:txBody>
      </p:sp>
      <p:sp>
        <p:nvSpPr>
          <p:cNvPr id="805" name="Object 805"/>
          <p:cNvSpPr txBox="1"/>
          <p:nvPr/>
        </p:nvSpPr>
        <p:spPr>
          <a:xfrm>
            <a:off x="3252665" y="3178322"/>
            <a:ext cx="5709243" cy="81534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4820"/>
              <a:t>Create pens/barns</a:t>
            </a:r>
            <a:endParaRPr lang="en-US" altLang="zh-CN" sz="4820"/>
          </a:p>
        </p:txBody>
      </p:sp>
      <p:grpSp>
        <p:nvGrpSpPr>
          <p:cNvPr id="806" name="组合 806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807" name="image 80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808" name="image 808"/>
            <p:cNvPicPr>
              <a:picLocks noChangeAspect="1"/>
            </p:cNvPicPr>
            <p:nvPr/>
          </p:nvPicPr>
          <p:blipFill>
            <a:blip r:embed="rId4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" name="组合 9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902" name="image 9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903" name="image 9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904" name="Object 904"/>
          <p:cNvSpPr txBox="1"/>
          <p:nvPr/>
        </p:nvSpPr>
        <p:spPr>
          <a:xfrm>
            <a:off x="1006258" y="431222"/>
            <a:ext cx="4013200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/>
              <a:t>create pens/barns</a:t>
            </a:r>
            <a:endParaRPr lang="en-US" altLang="zh-CN" sz="3600"/>
          </a:p>
        </p:txBody>
      </p:sp>
      <p:grpSp>
        <p:nvGrpSpPr>
          <p:cNvPr id="905" name="组合 9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906" name="image 9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907" name="image 9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908" name="组合 9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909" name="image 9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9010" name="image 9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pic>
        <p:nvPicPr>
          <p:cNvPr id="99011" name="image 9011" descr="C:/Users/富华投标/Desktop/有源标相关/5.png5"/>
          <p:cNvPicPr>
            <a:picLocks noChangeAspect="1"/>
          </p:cNvPicPr>
          <p:nvPr/>
        </p:nvPicPr>
        <p:blipFill>
          <a:blip r:embed="rId7"/>
          <a:srcRect t="1543" b="1760"/>
          <a:stretch>
            <a:fillRect/>
          </a:stretch>
        </p:blipFill>
        <p:spPr>
          <a:xfrm>
            <a:off x="1251257" y="1208645"/>
            <a:ext cx="9389381" cy="4350577"/>
          </a:xfrm>
          <a:prstGeom prst="rect">
            <a:avLst/>
          </a:prstGeom>
        </p:spPr>
      </p:pic>
      <p:sp>
        <p:nvSpPr>
          <p:cNvPr id="9012" name="Object 9012"/>
          <p:cNvSpPr txBox="1"/>
          <p:nvPr/>
        </p:nvSpPr>
        <p:spPr>
          <a:xfrm>
            <a:off x="1361457" y="5675210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Click Home → Basic Information</a:t>
            </a:r>
            <a:endParaRPr lang="en-US" altLang="zh-CN" sz="159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组合 10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1002" name="image 10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1003" name="image 10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1004" name="Object 1004"/>
          <p:cNvSpPr txBox="1"/>
          <p:nvPr/>
        </p:nvSpPr>
        <p:spPr>
          <a:xfrm>
            <a:off x="1006258" y="431222"/>
            <a:ext cx="4013200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/>
              <a:t>create pens/barns</a:t>
            </a:r>
            <a:endParaRPr lang="en-US" altLang="zh-CN" sz="3600"/>
          </a:p>
        </p:txBody>
      </p:sp>
      <p:grpSp>
        <p:nvGrpSpPr>
          <p:cNvPr id="1005" name="组合 10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1006" name="image 10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1007" name="image 10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1008" name="组合 10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1009" name="image 10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10010" name="image 10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10011" name="Object 10011"/>
          <p:cNvSpPr txBox="1"/>
          <p:nvPr/>
        </p:nvSpPr>
        <p:spPr>
          <a:xfrm>
            <a:off x="1307624" y="5675210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Click Pen Management → Add New</a:t>
            </a:r>
            <a:endParaRPr lang="en-US" altLang="zh-CN" sz="1590"/>
          </a:p>
        </p:txBody>
      </p:sp>
      <p:pic>
        <p:nvPicPr>
          <p:cNvPr id="910013" name="image 10013" descr="C:/Users/富华投标/Desktop/有源标相关/6.png6"/>
          <p:cNvPicPr>
            <a:picLocks noChangeAspect="1"/>
          </p:cNvPicPr>
          <p:nvPr/>
        </p:nvPicPr>
        <p:blipFill>
          <a:blip r:embed="rId7"/>
          <a:srcRect t="1542" b="1760"/>
          <a:stretch>
            <a:fillRect/>
          </a:stretch>
        </p:blipFill>
        <p:spPr>
          <a:xfrm>
            <a:off x="1129853" y="1217219"/>
            <a:ext cx="9376751" cy="43447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1" name="组合 11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1102" name="image 11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1103" name="image 11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1104" name="Object 1104"/>
          <p:cNvSpPr txBox="1"/>
          <p:nvPr/>
        </p:nvSpPr>
        <p:spPr>
          <a:xfrm>
            <a:off x="1006258" y="431222"/>
            <a:ext cx="4013200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/>
              <a:t>create pens/barns</a:t>
            </a:r>
            <a:endParaRPr lang="en-US" altLang="zh-CN" sz="3600"/>
          </a:p>
        </p:txBody>
      </p:sp>
      <p:grpSp>
        <p:nvGrpSpPr>
          <p:cNvPr id="1105" name="组合 11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1106" name="image 11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1107" name="image 11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1108" name="组合 11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1109" name="image 11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11010" name="image 11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11011" name="Object 11011"/>
          <p:cNvSpPr txBox="1"/>
          <p:nvPr/>
        </p:nvSpPr>
        <p:spPr>
          <a:xfrm>
            <a:off x="1361457" y="5675210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Enter pen information and add the pen</a:t>
            </a:r>
            <a:endParaRPr lang="en-US" altLang="zh-CN" sz="1590"/>
          </a:p>
        </p:txBody>
      </p:sp>
      <p:pic>
        <p:nvPicPr>
          <p:cNvPr id="911013" name="image 110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251092" y="1282543"/>
            <a:ext cx="9111909" cy="422201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1" name="组合 1201"/>
          <p:cNvGrpSpPr/>
          <p:nvPr/>
        </p:nvGrpSpPr>
        <p:grpSpPr>
          <a:xfrm>
            <a:off x="1507319" y="1809346"/>
            <a:ext cx="9177361" cy="4211150"/>
            <a:chOff x="1507319" y="1809346"/>
            <a:chExt cx="9177361" cy="4211150"/>
          </a:xfrm>
        </p:grpSpPr>
        <p:pic>
          <p:nvPicPr>
            <p:cNvPr id="91202" name="image 12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507319" y="1809346"/>
              <a:ext cx="9177361" cy="4211150"/>
            </a:xfrm>
            <a:prstGeom prst="rect">
              <a:avLst/>
            </a:prstGeom>
          </p:spPr>
        </p:pic>
        <p:pic>
          <p:nvPicPr>
            <p:cNvPr id="91203" name="image 1203"/>
            <p:cNvPicPr>
              <a:picLocks noChangeAspect="1"/>
            </p:cNvPicPr>
            <p:nvPr/>
          </p:nvPicPr>
          <p:blipFill>
            <a:blip r:embed="rId2">
              <a:alphaModFix amt="80392"/>
            </a:blip>
            <a:srcRect/>
            <a:stretch>
              <a:fillRect/>
            </a:stretch>
          </p:blipFill>
          <p:spPr>
            <a:xfrm>
              <a:off x="1835739" y="2137767"/>
              <a:ext cx="8520520" cy="3554309"/>
            </a:xfrm>
            <a:prstGeom prst="rect">
              <a:avLst/>
            </a:prstGeom>
          </p:spPr>
        </p:pic>
      </p:grpSp>
      <p:sp>
        <p:nvSpPr>
          <p:cNvPr id="1204" name="Object 1204"/>
          <p:cNvSpPr txBox="1"/>
          <p:nvPr/>
        </p:nvSpPr>
        <p:spPr>
          <a:xfrm>
            <a:off x="1918612" y="694692"/>
            <a:ext cx="3977475" cy="2400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99000"/>
              </a:lnSpc>
            </a:pPr>
            <a:r>
              <a:rPr lang="zh-CN" sz="19320" b="0" i="0" spc="600" dirty="0" smtClean="0">
                <a:solidFill>
                  <a:srgbClr val="348AF8"/>
                </a:solidFill>
                <a:latin typeface="YouSheBiaoTiHei" panose="00000500000000000000" charset="-122"/>
                <a:ea typeface="YouSheBiaoTiHei" panose="00000500000000000000" charset="-122"/>
              </a:rPr>
              <a:t>03</a:t>
            </a:r>
            <a:endParaRPr lang="zh-CN" altLang="en-US" sz="19320"/>
          </a:p>
        </p:txBody>
      </p:sp>
      <p:sp>
        <p:nvSpPr>
          <p:cNvPr id="1205" name="Object 1205"/>
          <p:cNvSpPr txBox="1"/>
          <p:nvPr/>
        </p:nvSpPr>
        <p:spPr>
          <a:xfrm>
            <a:off x="3252665" y="3178322"/>
            <a:ext cx="5709243" cy="244665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4820"/>
              <a:t>Create farming batches and enter ear tag numbers</a:t>
            </a:r>
            <a:endParaRPr lang="en-US" altLang="zh-CN" sz="4820"/>
          </a:p>
        </p:txBody>
      </p:sp>
      <p:grpSp>
        <p:nvGrpSpPr>
          <p:cNvPr id="1206" name="组合 1206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1207" name="image 120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1208" name="image 1208"/>
            <p:cNvPicPr>
              <a:picLocks noChangeAspect="1"/>
            </p:cNvPicPr>
            <p:nvPr/>
          </p:nvPicPr>
          <p:blipFill>
            <a:blip r:embed="rId4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1" name="组合 13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1302" name="image 13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1303" name="image 13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1304" name="Object 1304"/>
          <p:cNvSpPr txBox="1"/>
          <p:nvPr/>
        </p:nvSpPr>
        <p:spPr>
          <a:xfrm>
            <a:off x="1006475" y="431165"/>
            <a:ext cx="10236835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/>
              <a:t>Create farming batches and enter numbers</a:t>
            </a:r>
            <a:endParaRPr lang="en-US" altLang="zh-CN" sz="3600"/>
          </a:p>
        </p:txBody>
      </p:sp>
      <p:grpSp>
        <p:nvGrpSpPr>
          <p:cNvPr id="1305" name="组合 13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1306" name="image 13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1307" name="image 13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1308" name="组合 13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1309" name="image 13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13010" name="image 13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13011" name="Object 13011"/>
          <p:cNvSpPr txBox="1"/>
          <p:nvPr/>
        </p:nvSpPr>
        <p:spPr>
          <a:xfrm>
            <a:off x="1145740" y="5902504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Click Basic Information on the left → Farming Batch</a:t>
            </a:r>
            <a:endParaRPr lang="en-US" altLang="zh-CN" sz="1590"/>
          </a:p>
        </p:txBody>
      </p:sp>
      <p:pic>
        <p:nvPicPr>
          <p:cNvPr id="913013" name="image 13013" descr="C:/Users/富华投标/Desktop/有源标相关/8.png8"/>
          <p:cNvPicPr>
            <a:picLocks noChangeAspect="1"/>
          </p:cNvPicPr>
          <p:nvPr/>
        </p:nvPicPr>
        <p:blipFill>
          <a:blip r:embed="rId7"/>
          <a:srcRect t="2200" b="2417"/>
          <a:stretch>
            <a:fillRect/>
          </a:stretch>
        </p:blipFill>
        <p:spPr>
          <a:xfrm>
            <a:off x="1006258" y="1152438"/>
            <a:ext cx="9885554" cy="45183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1" name="组合 14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1402" name="image 14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1403" name="image 14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1404" name="Object 1404"/>
          <p:cNvSpPr txBox="1"/>
          <p:nvPr/>
        </p:nvSpPr>
        <p:spPr>
          <a:xfrm>
            <a:off x="1006475" y="431165"/>
            <a:ext cx="11203940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/>
              <a:t>Create farming batches and enter numbers</a:t>
            </a:r>
            <a:endParaRPr lang="en-US" altLang="zh-CN" sz="3600"/>
          </a:p>
        </p:txBody>
      </p:sp>
      <p:grpSp>
        <p:nvGrpSpPr>
          <p:cNvPr id="1405" name="组合 14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1406" name="image 14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1407" name="image 14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1408" name="组合 14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1409" name="image 14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14010" name="image 14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14011" name="Object 14011"/>
          <p:cNvSpPr txBox="1"/>
          <p:nvPr/>
        </p:nvSpPr>
        <p:spPr>
          <a:xfrm>
            <a:off x="1145740" y="5902504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Click the Create button on the right to create a batch</a:t>
            </a:r>
            <a:endParaRPr lang="en-US" altLang="zh-CN" sz="1590"/>
          </a:p>
        </p:txBody>
      </p:sp>
      <p:pic>
        <p:nvPicPr>
          <p:cNvPr id="914013" name="image 14013" descr="C:/Users/富华投标/Desktop/有源标相关/9.png9"/>
          <p:cNvPicPr>
            <a:picLocks noChangeAspect="1"/>
          </p:cNvPicPr>
          <p:nvPr/>
        </p:nvPicPr>
        <p:blipFill>
          <a:blip r:embed="rId7"/>
          <a:srcRect t="2200" b="2418"/>
          <a:stretch>
            <a:fillRect/>
          </a:stretch>
        </p:blipFill>
        <p:spPr>
          <a:xfrm>
            <a:off x="1006258" y="1152438"/>
            <a:ext cx="10036751" cy="458747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1" name="组合 15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1502" name="image 15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1503" name="image 15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1504" name="Object 1504"/>
          <p:cNvSpPr txBox="1"/>
          <p:nvPr/>
        </p:nvSpPr>
        <p:spPr>
          <a:xfrm>
            <a:off x="1006475" y="431165"/>
            <a:ext cx="10058400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Create farming batches and enter numbers</a:t>
            </a:r>
            <a:endParaRPr lang="zh-CN" altLang="en-US" sz="3600"/>
          </a:p>
        </p:txBody>
      </p:sp>
      <p:grpSp>
        <p:nvGrpSpPr>
          <p:cNvPr id="1505" name="组合 15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1506" name="image 15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1507" name="image 15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1508" name="组合 15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1509" name="image 15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15010" name="image 15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15011" name="Object 15011"/>
          <p:cNvSpPr txBox="1"/>
          <p:nvPr/>
        </p:nvSpPr>
        <p:spPr>
          <a:xfrm>
            <a:off x="1145740" y="5902504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Fill in the basic information of the batch, then click Next</a:t>
            </a:r>
            <a:endParaRPr lang="en-US" altLang="zh-CN" sz="1590"/>
          </a:p>
        </p:txBody>
      </p:sp>
      <p:pic>
        <p:nvPicPr>
          <p:cNvPr id="915013" name="image 15013" descr="C:/Users/富华投标/Desktop/有源标相关/10.png10"/>
          <p:cNvPicPr>
            <a:picLocks noChangeAspect="1"/>
          </p:cNvPicPr>
          <p:nvPr/>
        </p:nvPicPr>
        <p:blipFill>
          <a:blip r:embed="rId7"/>
          <a:srcRect t="2198" b="2416"/>
          <a:stretch>
            <a:fillRect/>
          </a:stretch>
        </p:blipFill>
        <p:spPr>
          <a:xfrm>
            <a:off x="1006258" y="1208645"/>
            <a:ext cx="10046343" cy="459186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1" name="组合 16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1602" name="image 16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1603" name="image 16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1604" name="Object 1604"/>
          <p:cNvSpPr txBox="1"/>
          <p:nvPr/>
        </p:nvSpPr>
        <p:spPr>
          <a:xfrm>
            <a:off x="1006475" y="431165"/>
            <a:ext cx="9660890" cy="121793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Create farming batches and enter numbers</a:t>
            </a:r>
            <a:endParaRPr lang="en-US" altLang="zh-CN" sz="3600"/>
          </a:p>
          <a:p>
            <a:pPr algn="l">
              <a:lnSpc>
                <a:spcPct val="110000"/>
              </a:lnSpc>
            </a:pPr>
            <a:endParaRPr lang="zh-CN" altLang="en-US" sz="3600"/>
          </a:p>
        </p:txBody>
      </p:sp>
      <p:grpSp>
        <p:nvGrpSpPr>
          <p:cNvPr id="1605" name="组合 16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1606" name="image 16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1607" name="image 16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1608" name="组合 16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1609" name="image 16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16010" name="image 16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16011" name="Object 16011"/>
          <p:cNvSpPr txBox="1"/>
          <p:nvPr/>
        </p:nvSpPr>
        <p:spPr>
          <a:xfrm>
            <a:off x="1006258" y="5916314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Click Export to EXCEL</a:t>
            </a:r>
            <a:endParaRPr lang="en-US" altLang="zh-CN" sz="1590"/>
          </a:p>
        </p:txBody>
      </p:sp>
      <p:pic>
        <p:nvPicPr>
          <p:cNvPr id="916013" name="image 16013" descr="C:/Users/富华投标/Desktop/有源标相关/11.png11"/>
          <p:cNvPicPr>
            <a:picLocks noChangeAspect="1"/>
          </p:cNvPicPr>
          <p:nvPr/>
        </p:nvPicPr>
        <p:blipFill>
          <a:blip r:embed="rId7"/>
          <a:srcRect t="2198" b="2415"/>
          <a:stretch>
            <a:fillRect/>
          </a:stretch>
        </p:blipFill>
        <p:spPr>
          <a:xfrm>
            <a:off x="850886" y="1150537"/>
            <a:ext cx="10183318" cy="465446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1" name="组合 17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1702" name="image 17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1703" name="image 17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1704" name="Object 1704"/>
          <p:cNvSpPr txBox="1"/>
          <p:nvPr/>
        </p:nvSpPr>
        <p:spPr>
          <a:xfrm>
            <a:off x="1006475" y="431165"/>
            <a:ext cx="9038590" cy="121793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Create farming batches and enter numbers</a:t>
            </a:r>
            <a:endParaRPr lang="en-US" altLang="zh-CN" sz="3600"/>
          </a:p>
          <a:p>
            <a:pPr algn="l">
              <a:lnSpc>
                <a:spcPct val="110000"/>
              </a:lnSpc>
            </a:pPr>
            <a:endParaRPr lang="zh-CN" altLang="en-US" sz="3600"/>
          </a:p>
        </p:txBody>
      </p:sp>
      <p:grpSp>
        <p:nvGrpSpPr>
          <p:cNvPr id="1705" name="组合 17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1706" name="image 17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1707" name="image 17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1708" name="组合 17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1709" name="image 17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17010" name="image 17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17011" name="Object 17011"/>
          <p:cNvSpPr txBox="1"/>
          <p:nvPr/>
        </p:nvSpPr>
        <p:spPr>
          <a:xfrm>
            <a:off x="1006258" y="5916314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Enter animal visual ear tags, active ear tags, and other information in the EXCEL file</a:t>
            </a:r>
            <a:endParaRPr lang="en-US" altLang="zh-CN" sz="1590"/>
          </a:p>
        </p:txBody>
      </p:sp>
      <p:pic>
        <p:nvPicPr>
          <p:cNvPr id="917013" name="image 170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06258" y="1208645"/>
            <a:ext cx="9145365" cy="463339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1" name="组合 18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1802" name="image 18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1803" name="image 18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1804" name="Object 1804"/>
          <p:cNvSpPr txBox="1"/>
          <p:nvPr/>
        </p:nvSpPr>
        <p:spPr>
          <a:xfrm>
            <a:off x="1006475" y="431165"/>
            <a:ext cx="9933305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Create farming batches and enter numbers</a:t>
            </a:r>
            <a:endParaRPr lang="zh-CN" altLang="en-US" sz="3600"/>
          </a:p>
        </p:txBody>
      </p:sp>
      <p:grpSp>
        <p:nvGrpSpPr>
          <p:cNvPr id="1805" name="组合 18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1806" name="image 18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1807" name="image 18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1808" name="组合 18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1809" name="image 18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18010" name="image 18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18011" name="Object 18011"/>
          <p:cNvSpPr txBox="1"/>
          <p:nvPr/>
        </p:nvSpPr>
        <p:spPr>
          <a:xfrm>
            <a:off x="1006258" y="5916314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Import the completed EXCEL file</a:t>
            </a:r>
            <a:endParaRPr lang="en-US" altLang="zh-CN" sz="1590"/>
          </a:p>
        </p:txBody>
      </p:sp>
      <p:pic>
        <p:nvPicPr>
          <p:cNvPr id="918012" name="image 18012" descr="C:/Users/富华投标/Desktop/有源标相关/13.png13"/>
          <p:cNvPicPr>
            <a:picLocks noChangeAspect="1"/>
          </p:cNvPicPr>
          <p:nvPr/>
        </p:nvPicPr>
        <p:blipFill>
          <a:blip r:embed="rId7"/>
          <a:srcRect t="2200" b="2417"/>
          <a:stretch>
            <a:fillRect/>
          </a:stretch>
        </p:blipFill>
        <p:spPr>
          <a:xfrm>
            <a:off x="1006258" y="1208645"/>
            <a:ext cx="9911490" cy="45302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1" name="组合 19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1902" name="image 19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1903" name="image 19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1904" name="Object 1904"/>
          <p:cNvSpPr txBox="1"/>
          <p:nvPr/>
        </p:nvSpPr>
        <p:spPr>
          <a:xfrm>
            <a:off x="1006475" y="431165"/>
            <a:ext cx="9994265" cy="121793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Create farming batches and enter numbers</a:t>
            </a:r>
            <a:endParaRPr lang="en-US" altLang="zh-CN" sz="3600"/>
          </a:p>
          <a:p>
            <a:pPr algn="l">
              <a:lnSpc>
                <a:spcPct val="110000"/>
              </a:lnSpc>
            </a:pPr>
            <a:endParaRPr lang="zh-CN" altLang="en-US" sz="3600"/>
          </a:p>
        </p:txBody>
      </p:sp>
      <p:grpSp>
        <p:nvGrpSpPr>
          <p:cNvPr id="1905" name="组合 19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1906" name="image 19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1907" name="image 19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1908" name="组合 19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1909" name="image 19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19010" name="image 19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19011" name="Object 19011"/>
          <p:cNvSpPr txBox="1"/>
          <p:nvPr/>
        </p:nvSpPr>
        <p:spPr>
          <a:xfrm>
            <a:off x="895777" y="5985364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After confirming the information is correct, click Save</a:t>
            </a:r>
            <a:endParaRPr lang="en-US" altLang="zh-CN" sz="1590"/>
          </a:p>
        </p:txBody>
      </p:sp>
      <p:pic>
        <p:nvPicPr>
          <p:cNvPr id="919013" name="image 190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81193" y="1287685"/>
            <a:ext cx="9969863" cy="455690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1" name="组合 2001"/>
          <p:cNvGrpSpPr/>
          <p:nvPr/>
        </p:nvGrpSpPr>
        <p:grpSpPr>
          <a:xfrm>
            <a:off x="1507319" y="1809346"/>
            <a:ext cx="9177361" cy="4211150"/>
            <a:chOff x="1507319" y="1809346"/>
            <a:chExt cx="9177361" cy="4211150"/>
          </a:xfrm>
        </p:grpSpPr>
        <p:pic>
          <p:nvPicPr>
            <p:cNvPr id="92002" name="image 20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507319" y="1809346"/>
              <a:ext cx="9177361" cy="4211150"/>
            </a:xfrm>
            <a:prstGeom prst="rect">
              <a:avLst/>
            </a:prstGeom>
          </p:spPr>
        </p:pic>
        <p:pic>
          <p:nvPicPr>
            <p:cNvPr id="92003" name="image 2003"/>
            <p:cNvPicPr>
              <a:picLocks noChangeAspect="1"/>
            </p:cNvPicPr>
            <p:nvPr/>
          </p:nvPicPr>
          <p:blipFill>
            <a:blip r:embed="rId2">
              <a:alphaModFix amt="80392"/>
            </a:blip>
            <a:srcRect/>
            <a:stretch>
              <a:fillRect/>
            </a:stretch>
          </p:blipFill>
          <p:spPr>
            <a:xfrm>
              <a:off x="1835739" y="2137767"/>
              <a:ext cx="8520520" cy="3554309"/>
            </a:xfrm>
            <a:prstGeom prst="rect">
              <a:avLst/>
            </a:prstGeom>
          </p:spPr>
        </p:pic>
      </p:grpSp>
      <p:sp>
        <p:nvSpPr>
          <p:cNvPr id="2004" name="Object 2004"/>
          <p:cNvSpPr txBox="1"/>
          <p:nvPr/>
        </p:nvSpPr>
        <p:spPr>
          <a:xfrm>
            <a:off x="1918612" y="694692"/>
            <a:ext cx="3977475" cy="2400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99000"/>
              </a:lnSpc>
            </a:pPr>
            <a:r>
              <a:rPr lang="zh-CN" sz="19320" b="0" i="0" spc="600" dirty="0" smtClean="0">
                <a:solidFill>
                  <a:srgbClr val="348AF8"/>
                </a:solidFill>
                <a:latin typeface="YouSheBiaoTiHei" panose="00000500000000000000" charset="-122"/>
                <a:ea typeface="YouSheBiaoTiHei" panose="00000500000000000000" charset="-122"/>
              </a:rPr>
              <a:t>04</a:t>
            </a:r>
            <a:endParaRPr lang="zh-CN" altLang="en-US" sz="19320"/>
          </a:p>
        </p:txBody>
      </p:sp>
      <p:sp>
        <p:nvSpPr>
          <p:cNvPr id="2005" name="Object 2005"/>
          <p:cNvSpPr txBox="1"/>
          <p:nvPr/>
        </p:nvSpPr>
        <p:spPr>
          <a:xfrm>
            <a:off x="3252665" y="3178322"/>
            <a:ext cx="5709243" cy="81534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4820"/>
              <a:t>Stock in</a:t>
            </a:r>
            <a:endParaRPr lang="en-US" altLang="zh-CN" sz="4820"/>
          </a:p>
        </p:txBody>
      </p:sp>
      <p:grpSp>
        <p:nvGrpSpPr>
          <p:cNvPr id="2006" name="组合 2006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2007" name="image 200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2008" name="image 2008"/>
            <p:cNvPicPr>
              <a:picLocks noChangeAspect="1"/>
            </p:cNvPicPr>
            <p:nvPr/>
          </p:nvPicPr>
          <p:blipFill>
            <a:blip r:embed="rId4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1" name="组合 21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2102" name="image 21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2103" name="image 21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2104" name="Object 2104"/>
          <p:cNvSpPr txBox="1"/>
          <p:nvPr/>
        </p:nvSpPr>
        <p:spPr>
          <a:xfrm>
            <a:off x="1006258" y="431222"/>
            <a:ext cx="3797300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Stock in</a:t>
            </a:r>
            <a:endParaRPr lang="zh-CN" altLang="en-US" sz="3600"/>
          </a:p>
        </p:txBody>
      </p:sp>
      <p:grpSp>
        <p:nvGrpSpPr>
          <p:cNvPr id="2105" name="组合 21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2106" name="image 21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2107" name="image 21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2108" name="组合 21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2109" name="image 21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21010" name="image 21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21011" name="Object 21011"/>
          <p:cNvSpPr txBox="1"/>
          <p:nvPr/>
        </p:nvSpPr>
        <p:spPr>
          <a:xfrm>
            <a:off x="1000535" y="5985478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After all animal information is entered, click Stock In to complete the operation</a:t>
            </a:r>
            <a:endParaRPr lang="en-US" altLang="zh-CN" sz="1590"/>
          </a:p>
        </p:txBody>
      </p:sp>
      <p:pic>
        <p:nvPicPr>
          <p:cNvPr id="921013" name="image 210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06258" y="1208645"/>
            <a:ext cx="9994351" cy="456809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1" name="组合 22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2202" name="image 22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2203" name="image 22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2204" name="Object 2204"/>
          <p:cNvSpPr txBox="1"/>
          <p:nvPr/>
        </p:nvSpPr>
        <p:spPr>
          <a:xfrm>
            <a:off x="1006258" y="431222"/>
            <a:ext cx="3797300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Stock in</a:t>
            </a:r>
            <a:endParaRPr lang="zh-CN" altLang="en-US" sz="3600"/>
          </a:p>
        </p:txBody>
      </p:sp>
      <p:grpSp>
        <p:nvGrpSpPr>
          <p:cNvPr id="2205" name="组合 22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2206" name="image 22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2207" name="image 22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2208" name="组合 22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2209" name="image 22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22010" name="image 22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22011" name="Object 22011"/>
          <p:cNvSpPr txBox="1"/>
          <p:nvPr/>
        </p:nvSpPr>
        <p:spPr>
          <a:xfrm>
            <a:off x="1000760" y="5985510"/>
            <a:ext cx="9589770" cy="625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Later, you can view livestock information in Farming Management → Individual List and perform pen transfers or stock out operations</a:t>
            </a:r>
            <a:endParaRPr lang="en-US" altLang="zh-CN" sz="1590"/>
          </a:p>
        </p:txBody>
      </p:sp>
      <p:pic>
        <p:nvPicPr>
          <p:cNvPr id="922013" name="image 220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06258" y="1208645"/>
            <a:ext cx="9563722" cy="443030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1" name="组合 2301"/>
          <p:cNvGrpSpPr/>
          <p:nvPr/>
        </p:nvGrpSpPr>
        <p:grpSpPr>
          <a:xfrm>
            <a:off x="1507319" y="1809346"/>
            <a:ext cx="9177361" cy="4211150"/>
            <a:chOff x="1507319" y="1809346"/>
            <a:chExt cx="9177361" cy="4211150"/>
          </a:xfrm>
        </p:grpSpPr>
        <p:pic>
          <p:nvPicPr>
            <p:cNvPr id="92302" name="image 23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507319" y="1809346"/>
              <a:ext cx="9177361" cy="4211150"/>
            </a:xfrm>
            <a:prstGeom prst="rect">
              <a:avLst/>
            </a:prstGeom>
          </p:spPr>
        </p:pic>
        <p:pic>
          <p:nvPicPr>
            <p:cNvPr id="92303" name="image 2303"/>
            <p:cNvPicPr>
              <a:picLocks noChangeAspect="1"/>
            </p:cNvPicPr>
            <p:nvPr/>
          </p:nvPicPr>
          <p:blipFill>
            <a:blip r:embed="rId2">
              <a:alphaModFix amt="80392"/>
            </a:blip>
            <a:srcRect/>
            <a:stretch>
              <a:fillRect/>
            </a:stretch>
          </p:blipFill>
          <p:spPr>
            <a:xfrm>
              <a:off x="1835739" y="2137767"/>
              <a:ext cx="8520520" cy="3554309"/>
            </a:xfrm>
            <a:prstGeom prst="rect">
              <a:avLst/>
            </a:prstGeom>
          </p:spPr>
        </p:pic>
      </p:grpSp>
      <p:sp>
        <p:nvSpPr>
          <p:cNvPr id="2304" name="Object 2304"/>
          <p:cNvSpPr txBox="1"/>
          <p:nvPr/>
        </p:nvSpPr>
        <p:spPr>
          <a:xfrm>
            <a:off x="1918612" y="694692"/>
            <a:ext cx="3977475" cy="2400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99000"/>
              </a:lnSpc>
            </a:pPr>
            <a:r>
              <a:rPr lang="zh-CN" sz="19320" b="0" i="0" spc="600" dirty="0" smtClean="0">
                <a:solidFill>
                  <a:srgbClr val="348AF8"/>
                </a:solidFill>
                <a:latin typeface="YouSheBiaoTiHei" panose="00000500000000000000" charset="-122"/>
                <a:ea typeface="YouSheBiaoTiHei" panose="00000500000000000000" charset="-122"/>
              </a:rPr>
              <a:t>05</a:t>
            </a:r>
            <a:endParaRPr lang="zh-CN" altLang="en-US" sz="19320"/>
          </a:p>
        </p:txBody>
      </p:sp>
      <p:sp>
        <p:nvSpPr>
          <p:cNvPr id="2305" name="Object 2305"/>
          <p:cNvSpPr txBox="1"/>
          <p:nvPr/>
        </p:nvSpPr>
        <p:spPr>
          <a:xfrm>
            <a:off x="3252665" y="3178322"/>
            <a:ext cx="5709243" cy="81534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4820"/>
              <a:t>Stock out</a:t>
            </a:r>
            <a:endParaRPr lang="en-US" altLang="zh-CN" sz="4820"/>
          </a:p>
        </p:txBody>
      </p:sp>
      <p:grpSp>
        <p:nvGrpSpPr>
          <p:cNvPr id="2306" name="组合 2306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2307" name="image 230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2308" name="image 2308"/>
            <p:cNvPicPr>
              <a:picLocks noChangeAspect="1"/>
            </p:cNvPicPr>
            <p:nvPr/>
          </p:nvPicPr>
          <p:blipFill>
            <a:blip r:embed="rId4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1" name="组合 24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2402" name="image 24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2403" name="image 24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2404" name="Object 2404"/>
          <p:cNvSpPr txBox="1"/>
          <p:nvPr/>
        </p:nvSpPr>
        <p:spPr>
          <a:xfrm>
            <a:off x="1006258" y="431222"/>
            <a:ext cx="3797300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Stock out</a:t>
            </a:r>
            <a:endParaRPr lang="zh-CN" altLang="en-US" sz="3600"/>
          </a:p>
        </p:txBody>
      </p:sp>
      <p:grpSp>
        <p:nvGrpSpPr>
          <p:cNvPr id="2405" name="组合 24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2406" name="image 24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2407" name="image 24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2408" name="组合 24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2409" name="image 24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24010" name="image 24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24011" name="Object 24011"/>
          <p:cNvSpPr txBox="1"/>
          <p:nvPr/>
        </p:nvSpPr>
        <p:spPr>
          <a:xfrm>
            <a:off x="1000760" y="5985510"/>
            <a:ext cx="9739630" cy="625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In Farming Management → Individual List, input or select the animal number, then click the Stock Out button to remove the animal</a:t>
            </a:r>
            <a:endParaRPr lang="en-US" altLang="zh-CN" sz="1590"/>
          </a:p>
        </p:txBody>
      </p:sp>
      <p:pic>
        <p:nvPicPr>
          <p:cNvPr id="924013" name="image 240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50886" y="1148278"/>
            <a:ext cx="9900169" cy="452505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1" name="组合 2501"/>
          <p:cNvGrpSpPr/>
          <p:nvPr/>
        </p:nvGrpSpPr>
        <p:grpSpPr>
          <a:xfrm>
            <a:off x="1507319" y="1809346"/>
            <a:ext cx="9177361" cy="4211150"/>
            <a:chOff x="1507319" y="1809346"/>
            <a:chExt cx="9177361" cy="4211150"/>
          </a:xfrm>
        </p:grpSpPr>
        <p:pic>
          <p:nvPicPr>
            <p:cNvPr id="92502" name="image 25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507319" y="1809346"/>
              <a:ext cx="9177361" cy="4211150"/>
            </a:xfrm>
            <a:prstGeom prst="rect">
              <a:avLst/>
            </a:prstGeom>
          </p:spPr>
        </p:pic>
        <p:pic>
          <p:nvPicPr>
            <p:cNvPr id="92503" name="image 2503"/>
            <p:cNvPicPr>
              <a:picLocks noChangeAspect="1"/>
            </p:cNvPicPr>
            <p:nvPr/>
          </p:nvPicPr>
          <p:blipFill>
            <a:blip r:embed="rId2">
              <a:alphaModFix amt="80392"/>
            </a:blip>
            <a:srcRect/>
            <a:stretch>
              <a:fillRect/>
            </a:stretch>
          </p:blipFill>
          <p:spPr>
            <a:xfrm>
              <a:off x="1835739" y="2137767"/>
              <a:ext cx="8520520" cy="3554309"/>
            </a:xfrm>
            <a:prstGeom prst="rect">
              <a:avLst/>
            </a:prstGeom>
          </p:spPr>
        </p:pic>
      </p:grpSp>
      <p:sp>
        <p:nvSpPr>
          <p:cNvPr id="2504" name="Object 2504"/>
          <p:cNvSpPr txBox="1"/>
          <p:nvPr/>
        </p:nvSpPr>
        <p:spPr>
          <a:xfrm>
            <a:off x="1918612" y="694692"/>
            <a:ext cx="3977475" cy="2400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99000"/>
              </a:lnSpc>
            </a:pPr>
            <a:r>
              <a:rPr lang="zh-CN" sz="19320" b="0" i="0" spc="600" dirty="0" smtClean="0">
                <a:solidFill>
                  <a:srgbClr val="348AF8"/>
                </a:solidFill>
                <a:latin typeface="YouSheBiaoTiHei" panose="00000500000000000000" charset="-122"/>
                <a:ea typeface="YouSheBiaoTiHei" panose="00000500000000000000" charset="-122"/>
              </a:rPr>
              <a:t>06</a:t>
            </a:r>
            <a:endParaRPr lang="zh-CN" altLang="en-US" sz="19320"/>
          </a:p>
        </p:txBody>
      </p:sp>
      <p:sp>
        <p:nvSpPr>
          <p:cNvPr id="2505" name="Object 2505"/>
          <p:cNvSpPr txBox="1"/>
          <p:nvPr/>
        </p:nvSpPr>
        <p:spPr>
          <a:xfrm>
            <a:off x="3252665" y="3260793"/>
            <a:ext cx="5709243" cy="163068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4820"/>
              <a:t>Modify/add roles and manage permissions</a:t>
            </a:r>
            <a:endParaRPr lang="en-US" altLang="zh-CN" sz="4820"/>
          </a:p>
        </p:txBody>
      </p:sp>
      <p:grpSp>
        <p:nvGrpSpPr>
          <p:cNvPr id="2506" name="组合 2506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2507" name="image 250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2508" name="image 2508"/>
            <p:cNvPicPr>
              <a:picLocks noChangeAspect="1"/>
            </p:cNvPicPr>
            <p:nvPr/>
          </p:nvPicPr>
          <p:blipFill>
            <a:blip r:embed="rId4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1" name="组合 26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2602" name="image 26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2603" name="image 26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2604" name="Object 2604"/>
          <p:cNvSpPr txBox="1"/>
          <p:nvPr/>
        </p:nvSpPr>
        <p:spPr>
          <a:xfrm>
            <a:off x="1006475" y="431165"/>
            <a:ext cx="9306560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Modify/add roles and manage permissions</a:t>
            </a:r>
            <a:endParaRPr lang="zh-CN" altLang="en-US" sz="3600"/>
          </a:p>
        </p:txBody>
      </p:sp>
      <p:grpSp>
        <p:nvGrpSpPr>
          <p:cNvPr id="2605" name="组合 26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2606" name="image 26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2607" name="image 26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2608" name="组合 26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2609" name="image 26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26010" name="image 26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26011" name="Object 26011"/>
          <p:cNvSpPr txBox="1"/>
          <p:nvPr/>
        </p:nvSpPr>
        <p:spPr>
          <a:xfrm>
            <a:off x="1000760" y="5985510"/>
            <a:ext cx="10031095" cy="625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In the main interface of the Farming Management Platform, click the dropdown under your personal account in the top right corner, then click Personal Center</a:t>
            </a:r>
            <a:endParaRPr lang="en-US" altLang="zh-CN" sz="1590"/>
          </a:p>
        </p:txBody>
      </p:sp>
      <p:pic>
        <p:nvPicPr>
          <p:cNvPr id="926013" name="image 26013" descr="C:/Users/富华投标/Desktop/有源标相关/14.png14"/>
          <p:cNvPicPr>
            <a:picLocks noChangeAspect="1"/>
          </p:cNvPicPr>
          <p:nvPr/>
        </p:nvPicPr>
        <p:blipFill>
          <a:blip r:embed="rId7"/>
          <a:srcRect t="2199" b="2417"/>
          <a:stretch>
            <a:fillRect/>
          </a:stretch>
        </p:blipFill>
        <p:spPr>
          <a:xfrm>
            <a:off x="928132" y="1115222"/>
            <a:ext cx="10124431" cy="462755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1" name="组合 27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2702" name="image 27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2703" name="image 27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2704" name="Object 2704"/>
          <p:cNvSpPr txBox="1"/>
          <p:nvPr/>
        </p:nvSpPr>
        <p:spPr>
          <a:xfrm>
            <a:off x="1006475" y="431165"/>
            <a:ext cx="9967595" cy="121793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Modify/add roles and manage permissions</a:t>
            </a:r>
            <a:endParaRPr lang="zh-CN" altLang="en-US" sz="3600"/>
          </a:p>
          <a:p>
            <a:pPr algn="l">
              <a:lnSpc>
                <a:spcPct val="110000"/>
              </a:lnSpc>
            </a:pPr>
            <a:endParaRPr lang="zh-CN" altLang="en-US" sz="3600"/>
          </a:p>
        </p:txBody>
      </p:sp>
      <p:grpSp>
        <p:nvGrpSpPr>
          <p:cNvPr id="2705" name="组合 27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2706" name="image 27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2707" name="image 27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2708" name="组合 27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2709" name="image 27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27010" name="image 27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27011" name="Object 27011"/>
          <p:cNvSpPr txBox="1"/>
          <p:nvPr/>
        </p:nvSpPr>
        <p:spPr>
          <a:xfrm>
            <a:off x="1000535" y="5985478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Click Account Management → Role Permissions on the left</a:t>
            </a:r>
            <a:endParaRPr lang="en-US" altLang="zh-CN" sz="1590"/>
          </a:p>
        </p:txBody>
      </p:sp>
      <p:pic>
        <p:nvPicPr>
          <p:cNvPr id="927013" name="image 27013" descr="C:/Users/富华投标/Desktop/有源标相关/15.png15"/>
          <p:cNvPicPr>
            <a:picLocks noChangeAspect="1"/>
          </p:cNvPicPr>
          <p:nvPr/>
        </p:nvPicPr>
        <p:blipFill>
          <a:blip r:embed="rId7"/>
          <a:srcRect t="2200" b="2417"/>
          <a:stretch>
            <a:fillRect/>
          </a:stretch>
        </p:blipFill>
        <p:spPr>
          <a:xfrm>
            <a:off x="1000535" y="1201982"/>
            <a:ext cx="9979427" cy="456127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1" name="组合 28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2802" name="image 28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2803" name="image 28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2804" name="Object 2804"/>
          <p:cNvSpPr txBox="1"/>
          <p:nvPr/>
        </p:nvSpPr>
        <p:spPr>
          <a:xfrm>
            <a:off x="1006475" y="431165"/>
            <a:ext cx="8814435" cy="121793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Modify/add roles and manage permissions</a:t>
            </a:r>
            <a:endParaRPr lang="zh-CN" altLang="en-US" sz="3600"/>
          </a:p>
          <a:p>
            <a:pPr algn="l">
              <a:lnSpc>
                <a:spcPct val="110000"/>
              </a:lnSpc>
            </a:pPr>
            <a:endParaRPr lang="zh-CN" altLang="en-US" sz="3600"/>
          </a:p>
        </p:txBody>
      </p:sp>
      <p:grpSp>
        <p:nvGrpSpPr>
          <p:cNvPr id="2805" name="组合 28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2806" name="image 28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2807" name="image 28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2808" name="组合 28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2809" name="image 28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28010" name="image 28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28011" name="Object 28011"/>
          <p:cNvSpPr txBox="1"/>
          <p:nvPr/>
        </p:nvSpPr>
        <p:spPr>
          <a:xfrm>
            <a:off x="1000535" y="5985478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Click Add New</a:t>
            </a:r>
            <a:endParaRPr lang="en-US" altLang="zh-CN" sz="1590"/>
          </a:p>
        </p:txBody>
      </p:sp>
      <p:pic>
        <p:nvPicPr>
          <p:cNvPr id="928013" name="image 28013" descr="C:/Users/富华投标/Desktop/有源标相关/16.png16"/>
          <p:cNvPicPr>
            <a:picLocks noChangeAspect="1"/>
          </p:cNvPicPr>
          <p:nvPr/>
        </p:nvPicPr>
        <p:blipFill>
          <a:blip r:embed="rId7"/>
          <a:srcRect t="2200" b="2417"/>
          <a:stretch>
            <a:fillRect/>
          </a:stretch>
        </p:blipFill>
        <p:spPr>
          <a:xfrm>
            <a:off x="1196183" y="1270498"/>
            <a:ext cx="9799633" cy="447909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1" name="组合 29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2902" name="image 29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2903" name="image 29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2904" name="Object 2904"/>
          <p:cNvSpPr txBox="1"/>
          <p:nvPr/>
        </p:nvSpPr>
        <p:spPr>
          <a:xfrm>
            <a:off x="1006475" y="431165"/>
            <a:ext cx="9848215" cy="121793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Modify/add roles and manage permissions</a:t>
            </a:r>
            <a:endParaRPr lang="zh-CN" altLang="en-US" sz="3600"/>
          </a:p>
          <a:p>
            <a:pPr algn="l">
              <a:lnSpc>
                <a:spcPct val="110000"/>
              </a:lnSpc>
            </a:pPr>
            <a:endParaRPr lang="zh-CN" altLang="en-US" sz="3600"/>
          </a:p>
        </p:txBody>
      </p:sp>
      <p:grpSp>
        <p:nvGrpSpPr>
          <p:cNvPr id="2905" name="组合 29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2906" name="image 29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2907" name="image 29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2908" name="组合 29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2909" name="image 29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29010" name="image 29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29011" name="Object 29011"/>
          <p:cNvSpPr txBox="1"/>
          <p:nvPr/>
        </p:nvSpPr>
        <p:spPr>
          <a:xfrm>
            <a:off x="1000535" y="5985478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>
                <a:sym typeface="+mn-ea"/>
              </a:rPr>
              <a:t>Check the functional modules that the role needs, then click Confirm to submit</a:t>
            </a:r>
            <a:endParaRPr lang="zh-CN" altLang="en-US" sz="1590"/>
          </a:p>
        </p:txBody>
      </p:sp>
      <p:pic>
        <p:nvPicPr>
          <p:cNvPr id="929013" name="image 29013" descr="C:/Users/富华投标/Desktop/有源标相关/17.png17"/>
          <p:cNvPicPr>
            <a:picLocks noChangeAspect="1"/>
          </p:cNvPicPr>
          <p:nvPr/>
        </p:nvPicPr>
        <p:blipFill>
          <a:blip r:embed="rId7"/>
          <a:srcRect t="2200" b="2418"/>
          <a:stretch>
            <a:fillRect/>
          </a:stretch>
        </p:blipFill>
        <p:spPr>
          <a:xfrm>
            <a:off x="850886" y="1208645"/>
            <a:ext cx="10016118" cy="457804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1" name="组合 30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3002" name="image 30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3003" name="image 30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3004" name="Object 3004"/>
          <p:cNvSpPr txBox="1"/>
          <p:nvPr/>
        </p:nvSpPr>
        <p:spPr>
          <a:xfrm>
            <a:off x="1006475" y="431165"/>
            <a:ext cx="9930130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Modify/add roles and manage permissions</a:t>
            </a:r>
            <a:endParaRPr lang="zh-CN" altLang="en-US" sz="3600"/>
          </a:p>
        </p:txBody>
      </p:sp>
      <p:grpSp>
        <p:nvGrpSpPr>
          <p:cNvPr id="3005" name="组合 30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3006" name="image 30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3007" name="image 30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3008" name="组合 30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3009" name="image 30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30010" name="image 30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30011" name="Object 30011"/>
          <p:cNvSpPr txBox="1"/>
          <p:nvPr/>
        </p:nvSpPr>
        <p:spPr>
          <a:xfrm>
            <a:off x="1000535" y="5985478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Click Account Management → Account List, then click Add</a:t>
            </a:r>
            <a:endParaRPr lang="en-US" altLang="zh-CN" sz="1590"/>
          </a:p>
        </p:txBody>
      </p:sp>
      <p:pic>
        <p:nvPicPr>
          <p:cNvPr id="930013" name="image 300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206052" y="1247641"/>
            <a:ext cx="9545003" cy="436271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1" name="组合 31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3102" name="image 31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3103" name="image 31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3104" name="Object 3104"/>
          <p:cNvSpPr txBox="1"/>
          <p:nvPr/>
        </p:nvSpPr>
        <p:spPr>
          <a:xfrm>
            <a:off x="1006475" y="431165"/>
            <a:ext cx="8719820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Modify/add roles and manage permissions</a:t>
            </a:r>
            <a:endParaRPr lang="zh-CN" altLang="en-US" sz="3600"/>
          </a:p>
        </p:txBody>
      </p:sp>
      <p:grpSp>
        <p:nvGrpSpPr>
          <p:cNvPr id="3105" name="组合 31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3106" name="image 31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3107" name="image 31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3108" name="组合 31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3109" name="image 31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31010" name="image 31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31011" name="Object 31011"/>
          <p:cNvSpPr txBox="1"/>
          <p:nvPr/>
        </p:nvSpPr>
        <p:spPr>
          <a:xfrm>
            <a:off x="1000535" y="5985478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/>
              <a:t>Fill in the personnel information</a:t>
            </a:r>
            <a:endParaRPr lang="en-US" altLang="zh-CN" sz="1590"/>
          </a:p>
        </p:txBody>
      </p:sp>
      <p:pic>
        <p:nvPicPr>
          <p:cNvPr id="931012" name="image 3101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00535" y="1208645"/>
            <a:ext cx="9868263" cy="451046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1" name="组合 3201"/>
          <p:cNvGrpSpPr/>
          <p:nvPr/>
        </p:nvGrpSpPr>
        <p:grpSpPr>
          <a:xfrm>
            <a:off x="-5" y="6743699"/>
            <a:ext cx="12192004" cy="114297"/>
            <a:chOff x="-5" y="6743699"/>
            <a:chExt cx="12192004" cy="114297"/>
          </a:xfrm>
        </p:grpSpPr>
        <p:pic>
          <p:nvPicPr>
            <p:cNvPr id="93202" name="image 320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0312398" y="6743699"/>
              <a:ext cx="1879600" cy="114297"/>
            </a:xfrm>
            <a:prstGeom prst="rect">
              <a:avLst/>
            </a:prstGeom>
          </p:spPr>
        </p:pic>
        <p:pic>
          <p:nvPicPr>
            <p:cNvPr id="93203" name="image 320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-5" y="6743699"/>
              <a:ext cx="10312403" cy="114297"/>
            </a:xfrm>
            <a:prstGeom prst="rect">
              <a:avLst/>
            </a:prstGeom>
          </p:spPr>
        </p:pic>
      </p:grpSp>
      <p:sp>
        <p:nvSpPr>
          <p:cNvPr id="3204" name="Object 3204"/>
          <p:cNvSpPr txBox="1"/>
          <p:nvPr/>
        </p:nvSpPr>
        <p:spPr>
          <a:xfrm>
            <a:off x="1006475" y="431165"/>
            <a:ext cx="8921115" cy="6089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>
                <a:sym typeface="+mn-ea"/>
              </a:rPr>
              <a:t>Modify/add roles and manage permissions</a:t>
            </a:r>
            <a:endParaRPr lang="zh-CN" altLang="en-US" sz="3600"/>
          </a:p>
        </p:txBody>
      </p:sp>
      <p:grpSp>
        <p:nvGrpSpPr>
          <p:cNvPr id="3205" name="组合 3205"/>
          <p:cNvGrpSpPr/>
          <p:nvPr/>
        </p:nvGrpSpPr>
        <p:grpSpPr>
          <a:xfrm>
            <a:off x="558834" y="533370"/>
            <a:ext cx="292052" cy="330213"/>
            <a:chOff x="558834" y="533370"/>
            <a:chExt cx="292052" cy="330213"/>
          </a:xfrm>
        </p:grpSpPr>
        <p:pic>
          <p:nvPicPr>
            <p:cNvPr id="93206" name="image 320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88785" y="574451"/>
              <a:ext cx="162101" cy="247853"/>
            </a:xfrm>
            <a:prstGeom prst="rect">
              <a:avLst/>
            </a:prstGeom>
          </p:spPr>
        </p:pic>
        <p:pic>
          <p:nvPicPr>
            <p:cNvPr id="93207" name="image 320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58834" y="533370"/>
              <a:ext cx="211230" cy="330213"/>
            </a:xfrm>
            <a:prstGeom prst="rect">
              <a:avLst/>
            </a:prstGeom>
          </p:spPr>
        </p:pic>
      </p:grpSp>
      <p:grpSp>
        <p:nvGrpSpPr>
          <p:cNvPr id="3208" name="组合 3208"/>
          <p:cNvGrpSpPr/>
          <p:nvPr/>
        </p:nvGrpSpPr>
        <p:grpSpPr>
          <a:xfrm>
            <a:off x="10081597" y="0"/>
            <a:ext cx="1338917" cy="1208645"/>
            <a:chOff x="10081597" y="0"/>
            <a:chExt cx="1338917" cy="1208645"/>
          </a:xfrm>
        </p:grpSpPr>
        <p:pic>
          <p:nvPicPr>
            <p:cNvPr id="93209" name="image 320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081597" y="0"/>
              <a:ext cx="1338917" cy="1201982"/>
            </a:xfrm>
            <a:prstGeom prst="rect">
              <a:avLst/>
            </a:prstGeom>
          </p:spPr>
        </p:pic>
        <p:pic>
          <p:nvPicPr>
            <p:cNvPr id="932010" name="image 32010"/>
            <p:cNvPicPr>
              <a:picLocks noChangeAspect="1"/>
            </p:cNvPicPr>
            <p:nvPr/>
          </p:nvPicPr>
          <p:blipFill>
            <a:blip r:embed="rId6"/>
            <a:srcRect l="33807" t="19992" r="34673" b="19412"/>
            <a:stretch>
              <a:fillRect/>
            </a:stretch>
          </p:blipFill>
          <p:spPr>
            <a:xfrm>
              <a:off x="10191959" y="0"/>
              <a:ext cx="1118192" cy="1208645"/>
            </a:xfrm>
            <a:prstGeom prst="rect">
              <a:avLst/>
            </a:prstGeom>
          </p:spPr>
        </p:pic>
      </p:grpSp>
      <p:sp>
        <p:nvSpPr>
          <p:cNvPr id="32011" name="Object 32011"/>
          <p:cNvSpPr txBox="1"/>
          <p:nvPr/>
        </p:nvSpPr>
        <p:spPr>
          <a:xfrm>
            <a:off x="1000535" y="5985478"/>
            <a:ext cx="8724900" cy="312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8000"/>
              </a:lnSpc>
            </a:pPr>
            <a:r>
              <a:rPr lang="en-US" altLang="zh-CN" sz="1590" dirty="0" smtClean="0">
                <a:solidFill>
                  <a:srgbClr val="333333"/>
                </a:solidFill>
                <a:latin typeface="OPPOSans-R" panose="00020600040101010101" charset="-122"/>
                <a:ea typeface="OPPOSans-R" panose="00020600040101010101" charset="-122"/>
                <a:sym typeface="+mn-ea"/>
              </a:rPr>
              <a:t>Enter user account, password, select the role permissions, then click Submit</a:t>
            </a:r>
            <a:endParaRPr lang="zh-CN" altLang="en-US" sz="1590"/>
          </a:p>
        </p:txBody>
      </p:sp>
      <p:pic>
        <p:nvPicPr>
          <p:cNvPr id="932013" name="image 320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00535" y="1133844"/>
            <a:ext cx="10042946" cy="459031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2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3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4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5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6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7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8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9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10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11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12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13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14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15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16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17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18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19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ags/tag20.xml><?xml version="1.0" encoding="utf-8"?>
<p:tagLst xmlns:p="http://schemas.openxmlformats.org/presentationml/2006/main">
  <p:tag name="KSO_WM_DIAGRAM_VIRTUALLY_FRAME" val="{&quot;height&quot;:325.844251968504,&quot;left&quot;:108.31771653543308,&quot;top&quot;:194.14078740157478,&quot;width&quot;:743.4322834645669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2589</Words>
  <Application>WPS 演示</Application>
  <PresentationFormat>On-screen Show</PresentationFormat>
  <Paragraphs>165</Paragraphs>
  <Slides>32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6" baseType="lpstr">
      <vt:lpstr>Arial</vt:lpstr>
      <vt:lpstr>宋体</vt:lpstr>
      <vt:lpstr>Wingdings</vt:lpstr>
      <vt:lpstr>OPPOSans-B</vt:lpstr>
      <vt:lpstr>SourceHanSansSC-Medium</vt:lpstr>
      <vt:lpstr>SourceHanSansSC-Regular</vt:lpstr>
      <vt:lpstr>YouSheBiaoTiHei</vt:lpstr>
      <vt:lpstr>OPPOSans-H</vt:lpstr>
      <vt:lpstr>微软雅黑</vt:lpstr>
      <vt:lpstr>Arial Unicode MS</vt:lpstr>
      <vt:lpstr>Calibri</vt:lpstr>
      <vt:lpstr>OPPOSans-R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稿定设计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稿定设计 ppt</dc:title>
  <dc:creator>稿定设计</dc:creator>
  <dc:subject>www.gaoding.com</dc:subject>
  <cp:lastModifiedBy>614</cp:lastModifiedBy>
  <cp:revision>5</cp:revision>
  <dcterms:created xsi:type="dcterms:W3CDTF">2026-06-02T01:15:00Z</dcterms:created>
  <dcterms:modified xsi:type="dcterms:W3CDTF">2026-06-04T07:44:41Z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369F829B75C049A2A59C6F4C5E57C078_13</vt:lpwstr>
  </property>
</Properties>
</file>